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 id="2147483669" r:id="rId6"/>
  </p:sldMasterIdLst>
  <p:notesMasterIdLst>
    <p:notesMasterId r:id="rId63"/>
  </p:notesMasterIdLst>
  <p:handoutMasterIdLst>
    <p:handoutMasterId r:id="rId64"/>
  </p:handoutMasterIdLst>
  <p:sldIdLst>
    <p:sldId id="734" r:id="rId7"/>
    <p:sldId id="756" r:id="rId8"/>
    <p:sldId id="953" r:id="rId9"/>
    <p:sldId id="955" r:id="rId10"/>
    <p:sldId id="954" r:id="rId11"/>
    <p:sldId id="951" r:id="rId12"/>
    <p:sldId id="908" r:id="rId13"/>
    <p:sldId id="890" r:id="rId14"/>
    <p:sldId id="932" r:id="rId15"/>
    <p:sldId id="935" r:id="rId16"/>
    <p:sldId id="933" r:id="rId17"/>
    <p:sldId id="934" r:id="rId18"/>
    <p:sldId id="936" r:id="rId19"/>
    <p:sldId id="938" r:id="rId20"/>
    <p:sldId id="937" r:id="rId21"/>
    <p:sldId id="948" r:id="rId22"/>
    <p:sldId id="952" r:id="rId23"/>
    <p:sldId id="956" r:id="rId24"/>
    <p:sldId id="958" r:id="rId25"/>
    <p:sldId id="957" r:id="rId26"/>
    <p:sldId id="884" r:id="rId27"/>
    <p:sldId id="905" r:id="rId28"/>
    <p:sldId id="959" r:id="rId29"/>
    <p:sldId id="961" r:id="rId30"/>
    <p:sldId id="962" r:id="rId31"/>
    <p:sldId id="963" r:id="rId32"/>
    <p:sldId id="964" r:id="rId33"/>
    <p:sldId id="806" r:id="rId34"/>
    <p:sldId id="891" r:id="rId35"/>
    <p:sldId id="803" r:id="rId36"/>
    <p:sldId id="815" r:id="rId37"/>
    <p:sldId id="880" r:id="rId38"/>
    <p:sldId id="960" r:id="rId39"/>
    <p:sldId id="966" r:id="rId40"/>
    <p:sldId id="967" r:id="rId41"/>
    <p:sldId id="965" r:id="rId42"/>
    <p:sldId id="968" r:id="rId43"/>
    <p:sldId id="969" r:id="rId44"/>
    <p:sldId id="970" r:id="rId45"/>
    <p:sldId id="971" r:id="rId46"/>
    <p:sldId id="972" r:id="rId47"/>
    <p:sldId id="362" r:id="rId48"/>
    <p:sldId id="949" r:id="rId49"/>
    <p:sldId id="368" r:id="rId50"/>
    <p:sldId id="275" r:id="rId51"/>
    <p:sldId id="274" r:id="rId52"/>
    <p:sldId id="364" r:id="rId53"/>
    <p:sldId id="367" r:id="rId54"/>
    <p:sldId id="371" r:id="rId55"/>
    <p:sldId id="375" r:id="rId56"/>
    <p:sldId id="396" r:id="rId57"/>
    <p:sldId id="397" r:id="rId58"/>
    <p:sldId id="398" r:id="rId59"/>
    <p:sldId id="715" r:id="rId60"/>
    <p:sldId id="400" r:id="rId61"/>
    <p:sldId id="946" r:id="rId6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E632"/>
    <a:srgbClr val="FFF200"/>
    <a:srgbClr val="FF42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610"/>
    <p:restoredTop sz="93252"/>
  </p:normalViewPr>
  <p:slideViewPr>
    <p:cSldViewPr snapToGrid="0" showGuides="1">
      <p:cViewPr varScale="1">
        <p:scale>
          <a:sx n="78" d="100"/>
          <a:sy n="78" d="100"/>
        </p:scale>
        <p:origin x="192" y="752"/>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PP Object Sans" pitchFamily="2" charset="77"/>
              <a:ea typeface="+mn-ea"/>
              <a:cs typeface="+mn-cs"/>
            </a:defRPr>
          </a:pPr>
          <a:endParaRPr lang="de-DE"/>
        </a:p>
      </c:txPr>
    </c:title>
    <c:autoTitleDeleted val="0"/>
    <c:plotArea>
      <c:layout/>
      <c:pieChart>
        <c:varyColors val="1"/>
        <c:ser>
          <c:idx val="0"/>
          <c:order val="0"/>
          <c:tx>
            <c:strRef>
              <c:f>Tabelle1!$B$1</c:f>
              <c:strCache>
                <c:ptCount val="1"/>
                <c:pt idx="0">
                  <c:v>Verkauf</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A-7F4B-D14F-BC6A-978041D91AD9}"/>
              </c:ext>
            </c:extLst>
          </c:dPt>
          <c:dPt>
            <c:idx val="1"/>
            <c:bubble3D val="0"/>
            <c:spPr>
              <a:solidFill>
                <a:schemeClr val="accent2"/>
              </a:solidFill>
              <a:ln w="19050">
                <a:noFill/>
              </a:ln>
              <a:effectLst/>
            </c:spPr>
            <c:extLst>
              <c:ext xmlns:c16="http://schemas.microsoft.com/office/drawing/2014/chart" uri="{C3380CC4-5D6E-409C-BE32-E72D297353CC}">
                <c16:uniqueId val="{00000003-7762-9A44-9560-D4DC7174D31D}"/>
              </c:ext>
            </c:extLst>
          </c:dPt>
          <c:dPt>
            <c:idx val="2"/>
            <c:bubble3D val="0"/>
            <c:spPr>
              <a:solidFill>
                <a:schemeClr val="accent3"/>
              </a:solidFill>
              <a:ln w="19050">
                <a:noFill/>
              </a:ln>
              <a:effectLst/>
            </c:spPr>
            <c:extLst>
              <c:ext xmlns:c16="http://schemas.microsoft.com/office/drawing/2014/chart" uri="{C3380CC4-5D6E-409C-BE32-E72D297353CC}">
                <c16:uniqueId val="{00000005-7762-9A44-9560-D4DC7174D31D}"/>
              </c:ext>
            </c:extLst>
          </c:dPt>
          <c:dPt>
            <c:idx val="3"/>
            <c:bubble3D val="0"/>
            <c:spPr>
              <a:solidFill>
                <a:schemeClr val="accent4"/>
              </a:solidFill>
              <a:ln w="19050">
                <a:noFill/>
              </a:ln>
              <a:effectLst/>
            </c:spPr>
            <c:extLst>
              <c:ext xmlns:c16="http://schemas.microsoft.com/office/drawing/2014/chart" uri="{C3380CC4-5D6E-409C-BE32-E72D297353CC}">
                <c16:uniqueId val="{00000007-7762-9A44-9560-D4DC7174D31D}"/>
              </c:ext>
            </c:extLst>
          </c:dPt>
          <c:cat>
            <c:strRef>
              <c:f>Tabelle1!$A$2:$A$5</c:f>
              <c:strCache>
                <c:ptCount val="4"/>
                <c:pt idx="0">
                  <c:v>1. Quartal</c:v>
                </c:pt>
                <c:pt idx="1">
                  <c:v>2. Quartal</c:v>
                </c:pt>
                <c:pt idx="2">
                  <c:v>3. Quartal</c:v>
                </c:pt>
                <c:pt idx="3">
                  <c:v>4. Quartal</c:v>
                </c:pt>
              </c:strCache>
            </c:strRef>
          </c:cat>
          <c:val>
            <c:numRef>
              <c:f>Tabelle1!$B$2:$B$5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7F4B-D14F-BC6A-978041D91AD9}"/>
            </c:ext>
          </c:extLst>
        </c:ser>
        <c:dLbls>
          <c:showLegendKey val="0"/>
          <c:showVal val="0"/>
          <c:showCatName val="0"/>
          <c:showSerName val="0"/>
          <c:showPercent val="0"/>
          <c:showBubbleSize val="0"/>
          <c:showLeaderLines val="1"/>
        </c:dLbls>
        <c:firstSliceAng val="13"/>
      </c:pieChart>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solidFill>
                <a:latin typeface="PP Object Sans" pitchFamily="2" charset="77"/>
                <a:ea typeface="+mn-ea"/>
                <a:cs typeface="+mn-cs"/>
              </a:defRPr>
            </a:pPr>
            <a:endParaRPr lang="de-DE"/>
          </a:p>
        </c:txPr>
      </c:legendEntry>
      <c:legendEntry>
        <c:idx val="1"/>
        <c:txPr>
          <a:bodyPr rot="0" spcFirstLastPara="1" vertOverflow="ellipsis" vert="horz" wrap="square" anchor="ctr" anchorCtr="1"/>
          <a:lstStyle/>
          <a:p>
            <a:pPr>
              <a:defRPr sz="1000" b="0" i="0" u="none" strike="noStrike" kern="1200" baseline="0">
                <a:solidFill>
                  <a:schemeClr val="tx1"/>
                </a:solidFill>
                <a:latin typeface="PP Object Sans" pitchFamily="2" charset="77"/>
                <a:ea typeface="+mn-ea"/>
                <a:cs typeface="+mn-cs"/>
              </a:defRPr>
            </a:pPr>
            <a:endParaRPr lang="de-DE"/>
          </a:p>
        </c:txPr>
      </c:legendEntry>
      <c:legendEntry>
        <c:idx val="2"/>
        <c:txPr>
          <a:bodyPr rot="0" spcFirstLastPara="1" vertOverflow="ellipsis" vert="horz" wrap="square" anchor="ctr" anchorCtr="1"/>
          <a:lstStyle/>
          <a:p>
            <a:pPr>
              <a:defRPr sz="1000" b="0" i="0" u="none" strike="noStrike" kern="1200" baseline="0">
                <a:solidFill>
                  <a:schemeClr val="tx1"/>
                </a:solidFill>
                <a:latin typeface="PP Object Sans" pitchFamily="2" charset="77"/>
                <a:ea typeface="+mn-ea"/>
                <a:cs typeface="+mn-cs"/>
              </a:defRPr>
            </a:pPr>
            <a:endParaRPr lang="de-DE"/>
          </a:p>
        </c:txPr>
      </c:legendEntry>
      <c:legendEntry>
        <c:idx val="3"/>
        <c:txPr>
          <a:bodyPr rot="0" spcFirstLastPara="1" vertOverflow="ellipsis" vert="horz" wrap="square" anchor="ctr" anchorCtr="1"/>
          <a:lstStyle/>
          <a:p>
            <a:pPr>
              <a:defRPr sz="1000" b="0" i="0" u="none" strike="noStrike" kern="1200" baseline="0">
                <a:solidFill>
                  <a:schemeClr val="tx1"/>
                </a:solidFill>
                <a:latin typeface="PP Object Sans" pitchFamily="2" charset="77"/>
                <a:ea typeface="+mn-ea"/>
                <a:cs typeface="+mn-cs"/>
              </a:defRPr>
            </a:pPr>
            <a:endParaRPr lang="de-DE"/>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P Object Sans" pitchFamily="2" charset="77"/>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PP Object Sans" pitchFamily="2" charset="77"/>
              <a:ea typeface="+mn-ea"/>
              <a:cs typeface="+mn-cs"/>
            </a:defRPr>
          </a:pPr>
          <a:endParaRPr lang="de-DE"/>
        </a:p>
      </c:txPr>
    </c:title>
    <c:autoTitleDeleted val="0"/>
    <c:plotArea>
      <c:layout/>
      <c:pieChart>
        <c:varyColors val="1"/>
        <c:ser>
          <c:idx val="0"/>
          <c:order val="0"/>
          <c:tx>
            <c:strRef>
              <c:f>Tabelle1!$B$1</c:f>
              <c:strCache>
                <c:ptCount val="1"/>
                <c:pt idx="0">
                  <c:v>Verkauf</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A-7F4B-D14F-BC6A-978041D91AD9}"/>
              </c:ext>
            </c:extLst>
          </c:dPt>
          <c:dPt>
            <c:idx val="1"/>
            <c:bubble3D val="0"/>
            <c:spPr>
              <a:solidFill>
                <a:schemeClr val="accent2"/>
              </a:solidFill>
              <a:ln w="19050">
                <a:noFill/>
              </a:ln>
              <a:effectLst/>
            </c:spPr>
            <c:extLst>
              <c:ext xmlns:c16="http://schemas.microsoft.com/office/drawing/2014/chart" uri="{C3380CC4-5D6E-409C-BE32-E72D297353CC}">
                <c16:uniqueId val="{00000003-A527-A041-9647-8BDD817BF7AD}"/>
              </c:ext>
            </c:extLst>
          </c:dPt>
          <c:dPt>
            <c:idx val="2"/>
            <c:bubble3D val="0"/>
            <c:spPr>
              <a:solidFill>
                <a:schemeClr val="accent3"/>
              </a:solidFill>
              <a:ln w="19050">
                <a:noFill/>
              </a:ln>
              <a:effectLst/>
            </c:spPr>
            <c:extLst>
              <c:ext xmlns:c16="http://schemas.microsoft.com/office/drawing/2014/chart" uri="{C3380CC4-5D6E-409C-BE32-E72D297353CC}">
                <c16:uniqueId val="{00000005-A527-A041-9647-8BDD817BF7AD}"/>
              </c:ext>
            </c:extLst>
          </c:dPt>
          <c:dPt>
            <c:idx val="3"/>
            <c:bubble3D val="0"/>
            <c:spPr>
              <a:solidFill>
                <a:schemeClr val="accent4"/>
              </a:solidFill>
              <a:ln w="19050">
                <a:noFill/>
              </a:ln>
              <a:effectLst/>
            </c:spPr>
            <c:extLst>
              <c:ext xmlns:c16="http://schemas.microsoft.com/office/drawing/2014/chart" uri="{C3380CC4-5D6E-409C-BE32-E72D297353CC}">
                <c16:uniqueId val="{00000007-A527-A041-9647-8BDD817BF7AD}"/>
              </c:ext>
            </c:extLst>
          </c:dPt>
          <c:cat>
            <c:strRef>
              <c:f>Tabelle1!$A$2:$A$5</c:f>
              <c:strCache>
                <c:ptCount val="4"/>
                <c:pt idx="0">
                  <c:v>1. Quartal</c:v>
                </c:pt>
                <c:pt idx="1">
                  <c:v>2. Quartal</c:v>
                </c:pt>
                <c:pt idx="2">
                  <c:v>3. Quartal</c:v>
                </c:pt>
                <c:pt idx="3">
                  <c:v>4. Quartal</c:v>
                </c:pt>
              </c:strCache>
            </c:strRef>
          </c:cat>
          <c:val>
            <c:numRef>
              <c:f>Tabelle1!$B$2:$B$5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7F4B-D14F-BC6A-978041D91AD9}"/>
            </c:ext>
          </c:extLst>
        </c:ser>
        <c:dLbls>
          <c:showLegendKey val="0"/>
          <c:showVal val="0"/>
          <c:showCatName val="0"/>
          <c:showSerName val="0"/>
          <c:showPercent val="0"/>
          <c:showBubbleSize val="0"/>
          <c:showLeaderLines val="1"/>
        </c:dLbls>
        <c:firstSliceAng val="13"/>
      </c:pieChart>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solidFill>
                <a:latin typeface="PP Object Sans" pitchFamily="2" charset="77"/>
                <a:ea typeface="+mn-ea"/>
                <a:cs typeface="+mn-cs"/>
              </a:defRPr>
            </a:pPr>
            <a:endParaRPr lang="de-DE"/>
          </a:p>
        </c:txPr>
      </c:legendEntry>
      <c:legendEntry>
        <c:idx val="1"/>
        <c:txPr>
          <a:bodyPr rot="0" spcFirstLastPara="1" vertOverflow="ellipsis" vert="horz" wrap="square" anchor="ctr" anchorCtr="1"/>
          <a:lstStyle/>
          <a:p>
            <a:pPr>
              <a:defRPr sz="1000" b="0" i="0" u="none" strike="noStrike" kern="1200" baseline="0">
                <a:solidFill>
                  <a:schemeClr val="tx1"/>
                </a:solidFill>
                <a:latin typeface="PP Object Sans" pitchFamily="2" charset="77"/>
                <a:ea typeface="+mn-ea"/>
                <a:cs typeface="+mn-cs"/>
              </a:defRPr>
            </a:pPr>
            <a:endParaRPr lang="de-DE"/>
          </a:p>
        </c:txPr>
      </c:legendEntry>
      <c:legendEntry>
        <c:idx val="2"/>
        <c:txPr>
          <a:bodyPr rot="0" spcFirstLastPara="1" vertOverflow="ellipsis" vert="horz" wrap="square" anchor="ctr" anchorCtr="1"/>
          <a:lstStyle/>
          <a:p>
            <a:pPr>
              <a:defRPr sz="1000" b="0" i="0" u="none" strike="noStrike" kern="1200" baseline="0">
                <a:solidFill>
                  <a:schemeClr val="tx1"/>
                </a:solidFill>
                <a:latin typeface="PP Object Sans" pitchFamily="2" charset="77"/>
                <a:ea typeface="+mn-ea"/>
                <a:cs typeface="+mn-cs"/>
              </a:defRPr>
            </a:pPr>
            <a:endParaRPr lang="de-DE"/>
          </a:p>
        </c:txPr>
      </c:legendEntry>
      <c:legendEntry>
        <c:idx val="3"/>
        <c:txPr>
          <a:bodyPr rot="0" spcFirstLastPara="1" vertOverflow="ellipsis" vert="horz" wrap="square" anchor="ctr" anchorCtr="1"/>
          <a:lstStyle/>
          <a:p>
            <a:pPr>
              <a:defRPr sz="1000" b="0" i="0" u="none" strike="noStrike" kern="1200" baseline="0">
                <a:solidFill>
                  <a:schemeClr val="tx1"/>
                </a:solidFill>
                <a:latin typeface="PP Object Sans" pitchFamily="2" charset="77"/>
                <a:ea typeface="+mn-ea"/>
                <a:cs typeface="+mn-cs"/>
              </a:defRPr>
            </a:pPr>
            <a:endParaRPr lang="de-DE"/>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P Object Sans" pitchFamily="2" charset="77"/>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4CBEE0A-A777-B3A2-1614-6900AFDA04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A1493792-A20D-0E2C-644F-83517EF0A6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F48FB0-A1BB-664D-899F-F0F3AFF49701}" type="datetimeFigureOut">
              <a:rPr lang="de-DE" smtClean="0"/>
              <a:t>11.02.26</a:t>
            </a:fld>
            <a:endParaRPr lang="de-DE"/>
          </a:p>
        </p:txBody>
      </p:sp>
      <p:sp>
        <p:nvSpPr>
          <p:cNvPr id="4" name="Fußzeilenplatzhalter 3">
            <a:extLst>
              <a:ext uri="{FF2B5EF4-FFF2-40B4-BE49-F238E27FC236}">
                <a16:creationId xmlns:a16="http://schemas.microsoft.com/office/drawing/2014/main" id="{C7F2FA73-FC18-9D95-4DD2-F416ADD51A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B408CB69-4E85-65D3-0FEB-023FD15517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AF9AE6-BD07-F04C-9449-1A4F67D966F2}" type="slidenum">
              <a:rPr lang="de-DE" smtClean="0"/>
              <a:t>‹Nr.›</a:t>
            </a:fld>
            <a:endParaRPr lang="de-DE"/>
          </a:p>
        </p:txBody>
      </p:sp>
    </p:spTree>
    <p:extLst>
      <p:ext uri="{BB962C8B-B14F-4D97-AF65-F5344CB8AC3E}">
        <p14:creationId xmlns:p14="http://schemas.microsoft.com/office/powerpoint/2010/main" val="1976349235"/>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04T14:20:37.02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1,'51'0,"-7"0,-17 0,-5 0,-1 0,-3 0,1 0,0 0,-3 0,0 0,-2 0,9 0,2 0,11 0,-4 0,3 0,-4 0,-3 0,-5 0,-8 0,0 0,1 0,5 0,3 0,-3 0,1 0,-2 0,-3 0,-1 0,2 0,-5 0,7 0,-4 0,-1 0,6 0,-6 0,9 0,-3 0,6 0,2 0,-1 0,0 0,-4 0,-2 0,-1 0,0 0,-1 0,-2 0,-4 0,3 0,-3 0,3 0,-2 0,3 0,2 0,1 0,1 0,-5 0,-2 0,2 0,-1 0,2 0,-3 0,3 0,-3 0,3 0,-1 0,-5 0,7 0,-1 0,-2 0,1 0,-3 0,2 0,0 0,6 0,-6 0,5 0,-7 0,4 0,-3 0,4 0,-3 0,0 0,-2 0,6 0,-9 0,10 0,-5 0,1 0,2 0,-5 0,5 0,-6 0,12 0,-8 0,5 0,-6 0,-4 0,6 0,-4 0,4 0,0 0,-3 0,6 0,-3 0,0 0,-2 0,-1 0,3 0,-1 0,-2 0,2 0,-5 0,12 0,-8 0,5 0,-6 0,-1 0,6 0,-4 0,5 0,-3 0,1 0,2 0,1 0,-2 0,-1 0,-3 0,3 0,-4 0,0 0,7 0,-7 0,10 0,-9 0,1 0,-1 0,3 0,-4 0,2 0,0 0,-3 0,8 5,-9-4,6 4,-4-5,1 0,6 0,-1 1,3 1,-6 1,-1 0,-1-1,0-2,0 0,-2 0,6 0,-6 4,4-2,-4 2,-1-3,4-1,-2 0,5 0,-5 0,1 0,6 0,-7 0,9 0,-9 0,1 0,0 0,0 0,1 0,0 0,1 3,-2-1,0 3,-1 1,3-3,-3 0,3-3,-4 0,0 0,6 0,-4 0,6 0,-2 0,-1 0,-1 0,-5 0,3 0,0 0,2 0,2 0,-5 0,1 0,3 0,-5 0,5 3,-4-1,0 2,6-2,-5-2,2 0,-3 0,-3 0,10 0,-6 0,5 0,-7 0,3 0,-1 0,4 0,0 0,-2 0,3 0,-4 0,-3 0,3 0,-5 0,8 0,-3 0,-1 0,0 0,-1 0,3 0,4 0,-2 0,-1 0,-1 0,-2 0,2 0,-3 0,1 0,1 0,-4 0,8 0,-5 0,3 0,-3 0,0 0,2 0,2 0,2 0,3 0,2 0,1 0,3 0,1 0,-4 0,-1 0,-3 0,-4 0,-4 0,1 0,-5 0,10 0,-1 0,3 0,1 0,-2 0,0 0,1 0,1 0,-1 0,0 0,0 0,-1 0,-4 0,-3 0,-1 0,4 0,3 0,5 0,12 0,10 0,5 0,-5 0,-14 0,-8 0,-2 0,-3 0,-3 0,-4 0,1 0,0 0,2 0,1 0,-5 0,7 0,-6 0,2 0,2 0,-5 0,3 0,7 0,-8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04T14:20:46.4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0 105,'41'0,"-5"0,-25 0,1 0,9 0,-7 0,12 0,-7 0,0 0,1 0,-3 0,0 0,2 0,-3 0,2 0,-5 0,8 0,-8 0,8 0,-8 0,1 0,6-5,-7 4,7-4,-4 4,-3 1,11 0,-10-2,6-1,-6 0,2 0,1 0,0-1,0 1,-1 1,0 2,5-5,-7 4,5-4,-2 4,-4 1,5 0,-2 0,0 0,0-1,2 1,-5 0,6 0,-6 0,7 0,-8 0,7 0,-1 0,4 0,9 0,11 0,14-3,14-1,6-2,-6-1,-12 1,-16 0,-13 3,-10 0,-4 3,1 0,0 0,0 0,6 0,-7 0,11 0,4 0,8 0,10 0,0 0,-4 0,-8 0,-12 0,-5 0,-3 0,1 0,-1 0,0 0,1 0,-4 0,5 0,-2 0,-2 0,7 0,-9 0,7 0,-2 0,1 0,4 0,-1 0,5 0,3 0,-1 0,0 0,-3 0,-2 0,0 0,-2 0,-4 2,-3 1,2 0,-3 1,4 0,0 2,-1-2,2 0,0-3,-1 0,1-1,0 0,1 0,1 0,-1 0,-1 0,-1 0,-1 0,2 0,0 0,2 0,1 0,1 0,2 0,0 0,0 0,-1 0,-1 0,-2 0,-2 0,1 0,-1 0,2 0,-2 0,0 0,-2 0,4 0,-4 0,4 0,-3 0,2 0,1 0,-2 0,-2 0,1 0,0 0,3 0,1 0,0 0,-1 0,1 0,0 0,-2 0,2 0,-3 0,0 0,3 0,1 0,1 0,-1 0,-4 0,0 0,-2 0,2 0,3 0,1 0,3 0,-4 0,-2 0,-5 0,1 0,3 0,-3 0,2 0,2 0,-6 0,5 0,-2 0,-3 0,9-1,-10-2,11 0,-5 0,6 1,0 2,4 0,0 0,2 0,-3 0,0 0,2 0,-1 0,-1 0,-5 0,-4 0,-3 0,1 0,0 0,4-2,0-2,1 1,1 0,6 3,0 0,3 0,1 0,-4 0,0 0,0 0,3 0,5 0,-1 0,-3 0,-5 0,-7 0,-2 0,-4 0,1 0,0 0,6 0,5 0,16 0,8-3,8-1,-1-3,-10 1,-9 2,-16 2,-16 2,-10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04T14:20:51.77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0,'56'0,"-5"0,-10 0,-2 0,2 0,2 0,0 0,8 0,-3 0,-4 0,-7 0,-10 0,-2 0,-4 3,0 0,-1 0,-1 0,-1-1,-1 1,-4 0,2-1,3-1,-1-1,4 0,-3 0,-1 1,0 2,2 0,3 0,0-2,0-1,-2 0,0 0,-2 0,1 0,-1 0,2 0,2 0,2 0,2 0,3 0,-1 0,0 3,-3 0,-2 0,1 0,-3-3,0 0,0 0,1 0,-1 0,-3 0,-2 0,6 0,4 0,6 0,0 2,-4 2,0-1,-3-1,-1 0,1 1,-1 0,0 0,1-2,-1-1,-3 0,0 0,-1 0,2 0,-1 0,1 0,-4 0,0 0,0 0,1 0,-1 3,0 0,0 0,0-1,3-2,-2 0,4 0,-3 0,1 0,3 0,1 0,-1 0,0 0,1 0,-1 0,1 0,-1 0,0 0,-3 0,-3 0,-3 0,4 0,-7 0,12 0,-8 0,9 0,-3 0,2 0,0 0,0 0,1 0,-1 0,1 0,-1 0,0 0,0 0,0 0,-2 0,-4 0,-1 1,-2 2,3 0,0-1,1 0,1-2,-1 0,-1 0,-2 0,-1 0,3 0,4 2,5 1,1 0,1 0,-2-2,-8 1,-2 1,-4 4,0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ADA64-9010-9F4A-BEA0-F205979B77B4}" type="datetimeFigureOut">
              <a:rPr lang="de-DE" smtClean="0"/>
              <a:t>11.02.26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76593-415F-044F-8E82-50024FB99687}" type="slidenum">
              <a:rPr lang="de-DE" smtClean="0"/>
              <a:t>‹Nr.›</a:t>
            </a:fld>
            <a:endParaRPr lang="de-DE"/>
          </a:p>
        </p:txBody>
      </p:sp>
    </p:spTree>
    <p:extLst>
      <p:ext uri="{BB962C8B-B14F-4D97-AF65-F5344CB8AC3E}">
        <p14:creationId xmlns:p14="http://schemas.microsoft.com/office/powerpoint/2010/main" val="370607814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11864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0870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CCF7A-7AD1-E829-0A8A-4E0D65131B8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CCC9A4F-75C2-11AE-493F-7894CBC159C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35114A2-C8A3-D5C6-0E92-E4C284194251}"/>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87414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B828-57B7-457D-1DCD-A3DC7EB818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059FDD-6549-0ED6-3A10-6BBF0C57A3E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F4B4C5D-F816-9B59-B326-30C1636AD89B}"/>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845716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B828-57B7-457D-1DCD-A3DC7EB818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059FDD-6549-0ED6-3A10-6BBF0C57A3E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F4B4C5D-F816-9B59-B326-30C1636AD89B}"/>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19977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B828-57B7-457D-1DCD-A3DC7EB818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059FDD-6549-0ED6-3A10-6BBF0C57A3E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F4B4C5D-F816-9B59-B326-30C1636AD89B}"/>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60092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B828-57B7-457D-1DCD-A3DC7EB818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059FDD-6549-0ED6-3A10-6BBF0C57A3E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F4B4C5D-F816-9B59-B326-30C1636AD89B}"/>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47577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B828-57B7-457D-1DCD-A3DC7EB818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059FDD-6549-0ED6-3A10-6BBF0C57A3E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F4B4C5D-F816-9B59-B326-30C1636AD89B}"/>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134212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D9E48F7-105A-C195-72B8-543BDA32B3FE}"/>
              </a:ext>
            </a:extLst>
          </p:cNvPr>
          <p:cNvSpPr>
            <a:spLocks noGrp="1"/>
          </p:cNvSpPr>
          <p:nvPr>
            <p:ph type="subTitle" idx="1" hasCustomPrompt="1"/>
          </p:nvPr>
        </p:nvSpPr>
        <p:spPr>
          <a:xfrm>
            <a:off x="646011" y="3429000"/>
            <a:ext cx="4582688" cy="1655762"/>
          </a:xfrm>
        </p:spPr>
        <p:txBody>
          <a:bodyPr lIns="0"/>
          <a:lstStyle>
            <a:lvl1pPr marL="0" indent="0" algn="l">
              <a:lnSpc>
                <a:spcPct val="80000"/>
              </a:lnSpc>
              <a:buNone/>
              <a:defRPr sz="2400" b="1" i="0">
                <a:latin typeface="PP Object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Kleinere Sub-Headline </a:t>
            </a:r>
          </a:p>
          <a:p>
            <a:r>
              <a:rPr lang="de-DE"/>
              <a:t>über 2 Zeilen</a:t>
            </a:r>
          </a:p>
        </p:txBody>
      </p:sp>
      <p:sp>
        <p:nvSpPr>
          <p:cNvPr id="13" name="Titel 12">
            <a:extLst>
              <a:ext uri="{FF2B5EF4-FFF2-40B4-BE49-F238E27FC236}">
                <a16:creationId xmlns:a16="http://schemas.microsoft.com/office/drawing/2014/main" id="{A3C2437B-F3BD-52A0-16F3-F28308E1355E}"/>
              </a:ext>
            </a:extLst>
          </p:cNvPr>
          <p:cNvSpPr>
            <a:spLocks noGrp="1"/>
          </p:cNvSpPr>
          <p:nvPr>
            <p:ph type="title" hasCustomPrompt="1"/>
          </p:nvPr>
        </p:nvSpPr>
        <p:spPr>
          <a:xfrm>
            <a:off x="664876" y="1196752"/>
            <a:ext cx="9534812" cy="2045643"/>
          </a:xfrm>
        </p:spPr>
        <p:txBody>
          <a:bodyPr lIns="0">
            <a:normAutofit/>
          </a:bodyPr>
          <a:lstStyle>
            <a:lvl1pPr>
              <a:lnSpc>
                <a:spcPct val="100000"/>
              </a:lnSpc>
              <a:defRPr sz="6000">
                <a:latin typeface="ES Face ExtraLight" pitchFamily="2" charset="77"/>
                <a:ea typeface="ES Face ExtraLight" pitchFamily="2" charset="77"/>
              </a:defRPr>
            </a:lvl1pPr>
          </a:lstStyle>
          <a:p>
            <a:r>
              <a:rPr lang="de-DE">
                <a:solidFill>
                  <a:schemeClr val="tx1"/>
                </a:solidFill>
              </a:rPr>
              <a:t>Große Headline über 2 Zeilen</a:t>
            </a:r>
          </a:p>
        </p:txBody>
      </p:sp>
      <p:pic>
        <p:nvPicPr>
          <p:cNvPr id="12" name="Grafik 11">
            <a:extLst>
              <a:ext uri="{FF2B5EF4-FFF2-40B4-BE49-F238E27FC236}">
                <a16:creationId xmlns:a16="http://schemas.microsoft.com/office/drawing/2014/main" id="{BDB03EC3-C486-ADA9-FCEE-AB570AA5E0C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4144" b="-1920"/>
          <a:stretch/>
        </p:blipFill>
        <p:spPr>
          <a:xfrm>
            <a:off x="8112125" y="6092825"/>
            <a:ext cx="3744913" cy="680969"/>
          </a:xfrm>
          <a:prstGeom prst="rect">
            <a:avLst/>
          </a:prstGeom>
        </p:spPr>
      </p:pic>
      <p:pic>
        <p:nvPicPr>
          <p:cNvPr id="14" name="Grafik 13">
            <a:extLst>
              <a:ext uri="{FF2B5EF4-FFF2-40B4-BE49-F238E27FC236}">
                <a16:creationId xmlns:a16="http://schemas.microsoft.com/office/drawing/2014/main" id="{24D45881-F0D6-4F9F-E632-7BCE5DD9908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28" b="50908"/>
          <a:stretch/>
        </p:blipFill>
        <p:spPr>
          <a:xfrm>
            <a:off x="326666" y="188641"/>
            <a:ext cx="3744913" cy="720079"/>
          </a:xfrm>
          <a:prstGeom prst="rect">
            <a:avLst/>
          </a:prstGeom>
        </p:spPr>
      </p:pic>
    </p:spTree>
    <p:extLst>
      <p:ext uri="{BB962C8B-B14F-4D97-AF65-F5344CB8AC3E}">
        <p14:creationId xmlns:p14="http://schemas.microsoft.com/office/powerpoint/2010/main" val="164180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DIAGRAMM">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B38D1-0E78-1D42-7F05-1D283E531609}"/>
              </a:ext>
            </a:extLst>
          </p:cNvPr>
          <p:cNvSpPr>
            <a:spLocks noGrp="1"/>
          </p:cNvSpPr>
          <p:nvPr>
            <p:ph type="title" hasCustomPrompt="1"/>
          </p:nvPr>
        </p:nvSpPr>
        <p:spPr>
          <a:xfrm>
            <a:off x="567750" y="1342782"/>
            <a:ext cx="4647789" cy="1346643"/>
          </a:xfrm>
        </p:spPr>
        <p:txBody>
          <a:bodyPr lIns="0" anchor="t" anchorCtr="0"/>
          <a:lstStyle>
            <a:lvl1pPr>
              <a:defRPr sz="4000"/>
            </a:lvl1pPr>
          </a:lstStyle>
          <a:p>
            <a:r>
              <a:rPr lang="de-DE"/>
              <a:t>Mittelgroße Headline </a:t>
            </a:r>
          </a:p>
        </p:txBody>
      </p:sp>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549172" y="3086565"/>
            <a:ext cx="5015557" cy="3006259"/>
          </a:xfrm>
        </p:spPr>
        <p:txBody>
          <a:bodyPr lIns="0">
            <a:noAutofit/>
          </a:bodyPr>
          <a:lstStyle>
            <a:lvl1pPr marL="0" indent="0">
              <a:lnSpc>
                <a:spcPct val="120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567750" y="2705433"/>
            <a:ext cx="3719512"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graphicFrame>
        <p:nvGraphicFramePr>
          <p:cNvPr id="8" name="Diagramm 7">
            <a:extLst>
              <a:ext uri="{FF2B5EF4-FFF2-40B4-BE49-F238E27FC236}">
                <a16:creationId xmlns:a16="http://schemas.microsoft.com/office/drawing/2014/main" id="{724B5BDD-1142-4B96-1A1E-4D6BE7BF1FD1}"/>
              </a:ext>
            </a:extLst>
          </p:cNvPr>
          <p:cNvGraphicFramePr/>
          <p:nvPr userDrawn="1">
            <p:extLst>
              <p:ext uri="{D42A27DB-BD31-4B8C-83A1-F6EECF244321}">
                <p14:modId xmlns:p14="http://schemas.microsoft.com/office/powerpoint/2010/main" val="1618414093"/>
              </p:ext>
            </p:extLst>
          </p:nvPr>
        </p:nvGraphicFramePr>
        <p:xfrm>
          <a:off x="6096000" y="765175"/>
          <a:ext cx="5761038" cy="41039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512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D9E48F7-105A-C195-72B8-543BDA32B3FE}"/>
              </a:ext>
            </a:extLst>
          </p:cNvPr>
          <p:cNvSpPr>
            <a:spLocks noGrp="1"/>
          </p:cNvSpPr>
          <p:nvPr>
            <p:ph type="subTitle" idx="1" hasCustomPrompt="1"/>
          </p:nvPr>
        </p:nvSpPr>
        <p:spPr>
          <a:xfrm>
            <a:off x="634644" y="3429000"/>
            <a:ext cx="7777162" cy="1655762"/>
          </a:xfrm>
        </p:spPr>
        <p:txBody>
          <a:bodyPr lIns="0"/>
          <a:lstStyle>
            <a:lvl1pPr marL="0" indent="0" algn="l">
              <a:lnSpc>
                <a:spcPct val="80000"/>
              </a:lnSpc>
              <a:buNone/>
              <a:defRPr sz="2400" b="1" i="0">
                <a:latin typeface="PP Object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Kleinere Sub-Headline </a:t>
            </a:r>
          </a:p>
          <a:p>
            <a:r>
              <a:rPr lang="de-DE"/>
              <a:t>über 2 Zeilen</a:t>
            </a:r>
          </a:p>
        </p:txBody>
      </p:sp>
      <p:sp>
        <p:nvSpPr>
          <p:cNvPr id="6" name="Titel 5">
            <a:extLst>
              <a:ext uri="{FF2B5EF4-FFF2-40B4-BE49-F238E27FC236}">
                <a16:creationId xmlns:a16="http://schemas.microsoft.com/office/drawing/2014/main" id="{5F99F4E7-B092-019E-25FB-B0855F93D373}"/>
              </a:ext>
            </a:extLst>
          </p:cNvPr>
          <p:cNvSpPr>
            <a:spLocks noGrp="1"/>
          </p:cNvSpPr>
          <p:nvPr>
            <p:ph type="title" hasCustomPrompt="1"/>
          </p:nvPr>
        </p:nvSpPr>
        <p:spPr>
          <a:xfrm>
            <a:off x="634644" y="1268760"/>
            <a:ext cx="9565044" cy="1845830"/>
          </a:xfrm>
        </p:spPr>
        <p:txBody>
          <a:bodyPr lIns="0"/>
          <a:lstStyle/>
          <a:p>
            <a:r>
              <a:rPr lang="de-DE"/>
              <a:t>Große Headline</a:t>
            </a:r>
            <a:br>
              <a:rPr lang="de-DE"/>
            </a:br>
            <a:r>
              <a:rPr lang="de-DE"/>
              <a:t>über 2 Zeilen</a:t>
            </a:r>
          </a:p>
        </p:txBody>
      </p:sp>
    </p:spTree>
    <p:extLst>
      <p:ext uri="{BB962C8B-B14F-4D97-AF65-F5344CB8AC3E}">
        <p14:creationId xmlns:p14="http://schemas.microsoft.com/office/powerpoint/2010/main" val="112655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BI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D9E48F7-105A-C195-72B8-543BDA32B3FE}"/>
              </a:ext>
            </a:extLst>
          </p:cNvPr>
          <p:cNvSpPr>
            <a:spLocks noGrp="1"/>
          </p:cNvSpPr>
          <p:nvPr>
            <p:ph type="subTitle" idx="1" hasCustomPrompt="1"/>
          </p:nvPr>
        </p:nvSpPr>
        <p:spPr>
          <a:xfrm>
            <a:off x="634644" y="3429000"/>
            <a:ext cx="7777162" cy="1655762"/>
          </a:xfrm>
        </p:spPr>
        <p:txBody>
          <a:bodyPr lIns="0"/>
          <a:lstStyle>
            <a:lvl1pPr marL="0" indent="0" algn="l">
              <a:lnSpc>
                <a:spcPct val="80000"/>
              </a:lnSpc>
              <a:buNone/>
              <a:defRPr sz="2400" b="1" i="0">
                <a:latin typeface="PP Object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Kleinere Sub-Headline </a:t>
            </a:r>
          </a:p>
          <a:p>
            <a:r>
              <a:rPr lang="de-DE"/>
              <a:t>über 2 Zeilen</a:t>
            </a:r>
          </a:p>
        </p:txBody>
      </p:sp>
      <p:sp>
        <p:nvSpPr>
          <p:cNvPr id="6" name="Titel 5">
            <a:extLst>
              <a:ext uri="{FF2B5EF4-FFF2-40B4-BE49-F238E27FC236}">
                <a16:creationId xmlns:a16="http://schemas.microsoft.com/office/drawing/2014/main" id="{5F99F4E7-B092-019E-25FB-B0855F93D373}"/>
              </a:ext>
            </a:extLst>
          </p:cNvPr>
          <p:cNvSpPr>
            <a:spLocks noGrp="1"/>
          </p:cNvSpPr>
          <p:nvPr>
            <p:ph type="title" hasCustomPrompt="1"/>
          </p:nvPr>
        </p:nvSpPr>
        <p:spPr>
          <a:xfrm>
            <a:off x="634644" y="1268760"/>
            <a:ext cx="6350902" cy="1845830"/>
          </a:xfrm>
        </p:spPr>
        <p:txBody>
          <a:bodyPr lIns="0"/>
          <a:lstStyle/>
          <a:p>
            <a:r>
              <a:rPr lang="de-DE"/>
              <a:t>Große Headline</a:t>
            </a:r>
            <a:br>
              <a:rPr lang="de-DE"/>
            </a:br>
            <a:r>
              <a:rPr lang="de-DE"/>
              <a:t>über 2 Zeilen</a:t>
            </a:r>
          </a:p>
        </p:txBody>
      </p:sp>
      <p:sp>
        <p:nvSpPr>
          <p:cNvPr id="10" name="Bildplatzhalter 9">
            <a:extLst>
              <a:ext uri="{FF2B5EF4-FFF2-40B4-BE49-F238E27FC236}">
                <a16:creationId xmlns:a16="http://schemas.microsoft.com/office/drawing/2014/main" id="{DD0E3D4A-BE46-9C46-8960-2688F11FE82E}"/>
              </a:ext>
            </a:extLst>
          </p:cNvPr>
          <p:cNvSpPr>
            <a:spLocks noGrp="1"/>
          </p:cNvSpPr>
          <p:nvPr>
            <p:ph type="pic" sz="quarter" idx="12"/>
          </p:nvPr>
        </p:nvSpPr>
        <p:spPr>
          <a:xfrm>
            <a:off x="8112125" y="1303048"/>
            <a:ext cx="3744912" cy="3566112"/>
          </a:xfrm>
          <a:ln w="25400">
            <a:solidFill>
              <a:schemeClr val="accent1"/>
            </a:solidFill>
          </a:ln>
        </p:spPr>
        <p:txBody>
          <a:bodyPr>
            <a:normAutofit/>
          </a:bodyPr>
          <a:lstStyle>
            <a:lvl1pPr>
              <a:defRPr sz="1000"/>
            </a:lvl1pPr>
          </a:lstStyle>
          <a:p>
            <a:endParaRPr lang="de-DE"/>
          </a:p>
        </p:txBody>
      </p:sp>
      <p:sp>
        <p:nvSpPr>
          <p:cNvPr id="2" name="Textfeld 1">
            <a:extLst>
              <a:ext uri="{FF2B5EF4-FFF2-40B4-BE49-F238E27FC236}">
                <a16:creationId xmlns:a16="http://schemas.microsoft.com/office/drawing/2014/main" id="{6F473F5A-0621-AD68-9113-4445B3D46B48}"/>
              </a:ext>
            </a:extLst>
          </p:cNvPr>
          <p:cNvSpPr txBox="1"/>
          <p:nvPr userDrawn="1"/>
        </p:nvSpPr>
        <p:spPr>
          <a:xfrm>
            <a:off x="8112125" y="4941168"/>
            <a:ext cx="2006662" cy="184666"/>
          </a:xfrm>
          <a:prstGeom prst="rect">
            <a:avLst/>
          </a:prstGeom>
          <a:noFill/>
        </p:spPr>
        <p:txBody>
          <a:bodyPr wrap="square" lIns="0" rtlCol="0">
            <a:spAutoFit/>
          </a:bodyPr>
          <a:lstStyle/>
          <a:p>
            <a:r>
              <a:rPr lang="de-DE" sz="600">
                <a:latin typeface="+mn-lt"/>
                <a:cs typeface="Arial" panose="020B0604020202020204" pitchFamily="34" charset="0"/>
              </a:rPr>
              <a:t>Bildunterschrift</a:t>
            </a:r>
          </a:p>
        </p:txBody>
      </p:sp>
    </p:spTree>
    <p:extLst>
      <p:ext uri="{BB962C8B-B14F-4D97-AF65-F5344CB8AC3E}">
        <p14:creationId xmlns:p14="http://schemas.microsoft.com/office/powerpoint/2010/main" val="118163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HEADLINE +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B38D1-0E78-1D42-7F05-1D283E531609}"/>
              </a:ext>
            </a:extLst>
          </p:cNvPr>
          <p:cNvSpPr>
            <a:spLocks noGrp="1"/>
          </p:cNvSpPr>
          <p:nvPr>
            <p:ph type="title" hasCustomPrompt="1"/>
          </p:nvPr>
        </p:nvSpPr>
        <p:spPr>
          <a:xfrm>
            <a:off x="623392" y="1342782"/>
            <a:ext cx="7488733" cy="1222121"/>
          </a:xfrm>
        </p:spPr>
        <p:txBody>
          <a:bodyPr lIns="0" anchor="t" anchorCtr="0"/>
          <a:lstStyle>
            <a:lvl1pPr>
              <a:defRPr sz="4000"/>
            </a:lvl1pPr>
          </a:lstStyle>
          <a:p>
            <a:r>
              <a:rPr lang="de-DE"/>
              <a:t>Mittelgroße Headline </a:t>
            </a:r>
            <a:br>
              <a:rPr lang="de-DE"/>
            </a:br>
            <a:r>
              <a:rPr lang="de-DE"/>
              <a:t>über 2 Zeilen</a:t>
            </a:r>
          </a:p>
        </p:txBody>
      </p:sp>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623392" y="3086566"/>
            <a:ext cx="9839325" cy="2502674"/>
          </a:xfrm>
        </p:spPr>
        <p:txBody>
          <a:bodyPr lIns="0">
            <a:noAutofit/>
          </a:bodyPr>
          <a:lstStyle>
            <a:lvl1pPr marL="0" indent="0">
              <a:lnSpc>
                <a:spcPct val="120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Ebenso werde der Schmerz als solcher von Niemand geliebt, gesucht und verlangt, sondern weil mitunter solche Zeiten eintreten, dass man mittelst Arbeiten und Schmerzen eine </a:t>
            </a:r>
            <a:r>
              <a:rPr lang="de-DE" err="1"/>
              <a:t>grosse</a:t>
            </a:r>
            <a:r>
              <a:rPr lang="de-DE"/>
              <a:t> Lust sich zu </a:t>
            </a:r>
            <a:r>
              <a:rPr lang="de-DE" err="1"/>
              <a:t>verschaften</a:t>
            </a:r>
            <a:r>
              <a:rPr lang="de-DE"/>
              <a:t> suchen müsse. Um hier gleich bei dem Einfachsten stehen zu bleiben, so würde Niemand von uns anstrengende körperliche Übungen vornehmen, wenn er nicht einen </a:t>
            </a:r>
            <a:r>
              <a:rPr lang="de-DE" err="1"/>
              <a:t>Vortheil</a:t>
            </a:r>
            <a:r>
              <a:rPr lang="de-DE"/>
              <a:t> davon erwartete.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623392" y="2685866"/>
            <a:ext cx="3719512"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Tree>
    <p:extLst>
      <p:ext uri="{BB962C8B-B14F-4D97-AF65-F5344CB8AC3E}">
        <p14:creationId xmlns:p14="http://schemas.microsoft.com/office/powerpoint/2010/main" val="25981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COPY">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529433" y="1700808"/>
            <a:ext cx="9839325" cy="3888432"/>
          </a:xfrm>
        </p:spPr>
        <p:txBody>
          <a:bodyPr lIns="0">
            <a:noAutofit/>
          </a:bodyPr>
          <a:lstStyle>
            <a:lvl1pPr marL="0" indent="0">
              <a:lnSpc>
                <a:spcPct val="120000"/>
              </a:lnSpc>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Ebenso werde der Schmerz als solcher von Niemand geliebt, gesucht und verlangt, sondern weil mitunter solche Zeiten eintreten, dass man mittelst Arbeiten und Schmerzen eine </a:t>
            </a:r>
            <a:r>
              <a:rPr lang="de-DE" err="1"/>
              <a:t>grosse</a:t>
            </a:r>
            <a:r>
              <a:rPr lang="de-DE"/>
              <a:t> Lust sich zu </a:t>
            </a:r>
            <a:r>
              <a:rPr lang="de-DE" err="1"/>
              <a:t>verschaften</a:t>
            </a:r>
            <a:r>
              <a:rPr lang="de-DE"/>
              <a:t> suchen müsse.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529433" y="1268760"/>
            <a:ext cx="3381375"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Tree>
    <p:extLst>
      <p:ext uri="{BB962C8B-B14F-4D97-AF65-F5344CB8AC3E}">
        <p14:creationId xmlns:p14="http://schemas.microsoft.com/office/powerpoint/2010/main" val="185200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B38D1-0E78-1D42-7F05-1D283E531609}"/>
              </a:ext>
            </a:extLst>
          </p:cNvPr>
          <p:cNvSpPr>
            <a:spLocks noGrp="1"/>
          </p:cNvSpPr>
          <p:nvPr>
            <p:ph type="title" hasCustomPrompt="1"/>
          </p:nvPr>
        </p:nvSpPr>
        <p:spPr>
          <a:xfrm>
            <a:off x="567750" y="1342782"/>
            <a:ext cx="4647789" cy="1346643"/>
          </a:xfrm>
        </p:spPr>
        <p:txBody>
          <a:bodyPr lIns="0" anchor="t" anchorCtr="0"/>
          <a:lstStyle>
            <a:lvl1pPr>
              <a:defRPr sz="4000"/>
            </a:lvl1pPr>
          </a:lstStyle>
          <a:p>
            <a:r>
              <a:rPr lang="de-DE"/>
              <a:t>Mittelgroße Headline </a:t>
            </a:r>
          </a:p>
        </p:txBody>
      </p:sp>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567750" y="3086565"/>
            <a:ext cx="5015557" cy="3006259"/>
          </a:xfrm>
        </p:spPr>
        <p:txBody>
          <a:bodyPr lIns="0">
            <a:noAutofit/>
          </a:bodyPr>
          <a:lstStyle>
            <a:lvl1pPr marL="0" indent="0">
              <a:lnSpc>
                <a:spcPct val="120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567750" y="2705433"/>
            <a:ext cx="3719512"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5" name="Textfeld 4">
            <a:extLst>
              <a:ext uri="{FF2B5EF4-FFF2-40B4-BE49-F238E27FC236}">
                <a16:creationId xmlns:a16="http://schemas.microsoft.com/office/drawing/2014/main" id="{29A75D3C-FA48-E53A-AA60-3D9451E9CCE2}"/>
              </a:ext>
            </a:extLst>
          </p:cNvPr>
          <p:cNvSpPr txBox="1"/>
          <p:nvPr userDrawn="1"/>
        </p:nvSpPr>
        <p:spPr>
          <a:xfrm>
            <a:off x="6175831" y="4941168"/>
            <a:ext cx="2006662" cy="184666"/>
          </a:xfrm>
          <a:prstGeom prst="rect">
            <a:avLst/>
          </a:prstGeom>
          <a:noFill/>
        </p:spPr>
        <p:txBody>
          <a:bodyPr wrap="square" lIns="0" rtlCol="0">
            <a:spAutoFit/>
          </a:bodyPr>
          <a:lstStyle/>
          <a:p>
            <a:r>
              <a:rPr lang="de-DE" sz="600" b="0" i="0">
                <a:latin typeface="PP Object Sans" pitchFamily="2" charset="77"/>
                <a:cs typeface="Arial" panose="020B0604020202020204" pitchFamily="34" charset="0"/>
              </a:rPr>
              <a:t>Bildunterschrift</a:t>
            </a:r>
          </a:p>
        </p:txBody>
      </p:sp>
      <p:sp>
        <p:nvSpPr>
          <p:cNvPr id="8" name="Textfeld 7">
            <a:extLst>
              <a:ext uri="{FF2B5EF4-FFF2-40B4-BE49-F238E27FC236}">
                <a16:creationId xmlns:a16="http://schemas.microsoft.com/office/drawing/2014/main" id="{E5C28047-A116-D159-C6B0-709DBC1FE659}"/>
              </a:ext>
            </a:extLst>
          </p:cNvPr>
          <p:cNvSpPr txBox="1"/>
          <p:nvPr userDrawn="1"/>
        </p:nvSpPr>
        <p:spPr>
          <a:xfrm>
            <a:off x="9099674" y="4941168"/>
            <a:ext cx="2006662" cy="184666"/>
          </a:xfrm>
          <a:prstGeom prst="rect">
            <a:avLst/>
          </a:prstGeom>
          <a:noFill/>
        </p:spPr>
        <p:txBody>
          <a:bodyPr wrap="square" lIns="0" rtlCol="0">
            <a:spAutoFit/>
          </a:bodyPr>
          <a:lstStyle/>
          <a:p>
            <a:r>
              <a:rPr lang="de-DE" sz="600" b="0" i="0">
                <a:latin typeface="PP Object Sans" pitchFamily="2" charset="77"/>
                <a:cs typeface="Arial" panose="020B0604020202020204" pitchFamily="34" charset="0"/>
              </a:rPr>
              <a:t>Bildunterschrift</a:t>
            </a:r>
          </a:p>
        </p:txBody>
      </p:sp>
      <p:sp>
        <p:nvSpPr>
          <p:cNvPr id="9" name="Bildplatzhalter 7">
            <a:extLst>
              <a:ext uri="{FF2B5EF4-FFF2-40B4-BE49-F238E27FC236}">
                <a16:creationId xmlns:a16="http://schemas.microsoft.com/office/drawing/2014/main" id="{9AB4A91E-B0BD-FE5B-1C60-699C950E8FC6}"/>
              </a:ext>
            </a:extLst>
          </p:cNvPr>
          <p:cNvSpPr>
            <a:spLocks noGrp="1"/>
          </p:cNvSpPr>
          <p:nvPr>
            <p:ph type="pic" sz="quarter" idx="15"/>
          </p:nvPr>
        </p:nvSpPr>
        <p:spPr>
          <a:xfrm>
            <a:off x="9113838" y="1484783"/>
            <a:ext cx="2743200" cy="3384000"/>
          </a:xfrm>
          <a:ln w="25400">
            <a:solidFill>
              <a:schemeClr val="accent1"/>
            </a:solidFill>
          </a:ln>
        </p:spPr>
        <p:txBody>
          <a:bodyPr>
            <a:normAutofit/>
          </a:bodyPr>
          <a:lstStyle>
            <a:lvl1pPr>
              <a:defRPr sz="1000"/>
            </a:lvl1pPr>
          </a:lstStyle>
          <a:p>
            <a:endParaRPr lang="de-DE"/>
          </a:p>
        </p:txBody>
      </p:sp>
      <p:sp>
        <p:nvSpPr>
          <p:cNvPr id="11" name="Bildplatzhalter 7">
            <a:extLst>
              <a:ext uri="{FF2B5EF4-FFF2-40B4-BE49-F238E27FC236}">
                <a16:creationId xmlns:a16="http://schemas.microsoft.com/office/drawing/2014/main" id="{1FF91E2D-0F04-A9AC-6429-A6140B57466B}"/>
              </a:ext>
            </a:extLst>
          </p:cNvPr>
          <p:cNvSpPr>
            <a:spLocks noGrp="1"/>
          </p:cNvSpPr>
          <p:nvPr>
            <p:ph type="pic" sz="quarter" idx="16"/>
          </p:nvPr>
        </p:nvSpPr>
        <p:spPr>
          <a:xfrm>
            <a:off x="6192599" y="1484783"/>
            <a:ext cx="2743200" cy="3384000"/>
          </a:xfrm>
          <a:ln w="25400">
            <a:solidFill>
              <a:schemeClr val="accent1"/>
            </a:solidFill>
          </a:ln>
        </p:spPr>
        <p:txBody>
          <a:bodyPr>
            <a:normAutofit/>
          </a:bodyPr>
          <a:lstStyle>
            <a:lvl1pPr>
              <a:defRPr sz="1000"/>
            </a:lvl1pPr>
          </a:lstStyle>
          <a:p>
            <a:endParaRPr lang="de-DE"/>
          </a:p>
        </p:txBody>
      </p:sp>
    </p:spTree>
    <p:extLst>
      <p:ext uri="{BB962C8B-B14F-4D97-AF65-F5344CB8AC3E}">
        <p14:creationId xmlns:p14="http://schemas.microsoft.com/office/powerpoint/2010/main" val="248540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1 BILD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B38D1-0E78-1D42-7F05-1D283E531609}"/>
              </a:ext>
            </a:extLst>
          </p:cNvPr>
          <p:cNvSpPr>
            <a:spLocks noGrp="1"/>
          </p:cNvSpPr>
          <p:nvPr>
            <p:ph type="title" hasCustomPrompt="1"/>
          </p:nvPr>
        </p:nvSpPr>
        <p:spPr>
          <a:xfrm>
            <a:off x="567750" y="1342782"/>
            <a:ext cx="4647789" cy="1346643"/>
          </a:xfrm>
        </p:spPr>
        <p:txBody>
          <a:bodyPr lIns="0" anchor="t" anchorCtr="0"/>
          <a:lstStyle>
            <a:lvl1pPr>
              <a:defRPr sz="4000"/>
            </a:lvl1pPr>
          </a:lstStyle>
          <a:p>
            <a:r>
              <a:rPr lang="de-DE"/>
              <a:t>Mittelgroße Headline </a:t>
            </a:r>
          </a:p>
        </p:txBody>
      </p:sp>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554988" y="3086565"/>
            <a:ext cx="5015557" cy="3006259"/>
          </a:xfrm>
        </p:spPr>
        <p:txBody>
          <a:bodyPr lIns="0">
            <a:noAutofit/>
          </a:bodyPr>
          <a:lstStyle>
            <a:lvl1pPr marL="0" indent="0">
              <a:lnSpc>
                <a:spcPct val="120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567750" y="2705433"/>
            <a:ext cx="3719512"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12" name="Bildplatzhalter 7">
            <a:extLst>
              <a:ext uri="{FF2B5EF4-FFF2-40B4-BE49-F238E27FC236}">
                <a16:creationId xmlns:a16="http://schemas.microsoft.com/office/drawing/2014/main" id="{1E17C388-4F98-88EB-3F18-6F81AA111981}"/>
              </a:ext>
            </a:extLst>
          </p:cNvPr>
          <p:cNvSpPr>
            <a:spLocks noGrp="1"/>
          </p:cNvSpPr>
          <p:nvPr>
            <p:ph type="pic" sz="quarter" idx="16"/>
          </p:nvPr>
        </p:nvSpPr>
        <p:spPr>
          <a:xfrm>
            <a:off x="6105462" y="1484783"/>
            <a:ext cx="5751576" cy="3384000"/>
          </a:xfrm>
          <a:ln w="25400">
            <a:solidFill>
              <a:schemeClr val="accent1"/>
            </a:solidFill>
          </a:ln>
        </p:spPr>
        <p:txBody>
          <a:bodyPr>
            <a:normAutofit/>
          </a:bodyPr>
          <a:lstStyle>
            <a:lvl1pPr>
              <a:defRPr sz="1000"/>
            </a:lvl1pPr>
          </a:lstStyle>
          <a:p>
            <a:endParaRPr lang="de-DE"/>
          </a:p>
        </p:txBody>
      </p:sp>
    </p:spTree>
    <p:extLst>
      <p:ext uri="{BB962C8B-B14F-4D97-AF65-F5344CB8AC3E}">
        <p14:creationId xmlns:p14="http://schemas.microsoft.com/office/powerpoint/2010/main" val="51093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10" name="Bildplatzhalter 7">
            <a:extLst>
              <a:ext uri="{FF2B5EF4-FFF2-40B4-BE49-F238E27FC236}">
                <a16:creationId xmlns:a16="http://schemas.microsoft.com/office/drawing/2014/main" id="{7541B01B-2CD9-7693-106C-BAE729A163E7}"/>
              </a:ext>
            </a:extLst>
          </p:cNvPr>
          <p:cNvSpPr>
            <a:spLocks noGrp="1"/>
          </p:cNvSpPr>
          <p:nvPr>
            <p:ph type="pic" sz="quarter" idx="15"/>
          </p:nvPr>
        </p:nvSpPr>
        <p:spPr>
          <a:xfrm>
            <a:off x="9113838" y="1484783"/>
            <a:ext cx="2743200" cy="3384000"/>
          </a:xfrm>
          <a:ln w="25400">
            <a:solidFill>
              <a:schemeClr val="accent1"/>
            </a:solidFill>
          </a:ln>
        </p:spPr>
        <p:txBody>
          <a:bodyPr>
            <a:normAutofit/>
          </a:bodyPr>
          <a:lstStyle>
            <a:lvl1pPr>
              <a:defRPr sz="1000"/>
            </a:lvl1pPr>
          </a:lstStyle>
          <a:p>
            <a:endParaRPr lang="de-DE"/>
          </a:p>
        </p:txBody>
      </p:sp>
      <p:sp>
        <p:nvSpPr>
          <p:cNvPr id="12" name="Bildplatzhalter 7">
            <a:extLst>
              <a:ext uri="{FF2B5EF4-FFF2-40B4-BE49-F238E27FC236}">
                <a16:creationId xmlns:a16="http://schemas.microsoft.com/office/drawing/2014/main" id="{1E17C388-4F98-88EB-3F18-6F81AA111981}"/>
              </a:ext>
            </a:extLst>
          </p:cNvPr>
          <p:cNvSpPr>
            <a:spLocks noGrp="1"/>
          </p:cNvSpPr>
          <p:nvPr>
            <p:ph type="pic" sz="quarter" idx="16"/>
          </p:nvPr>
        </p:nvSpPr>
        <p:spPr>
          <a:xfrm>
            <a:off x="6192599" y="1484783"/>
            <a:ext cx="2743200" cy="3384000"/>
          </a:xfrm>
          <a:ln w="25400">
            <a:solidFill>
              <a:schemeClr val="accent1"/>
            </a:solidFill>
          </a:ln>
        </p:spPr>
        <p:txBody>
          <a:bodyPr>
            <a:normAutofit/>
          </a:bodyPr>
          <a:lstStyle>
            <a:lvl1pPr>
              <a:defRPr sz="1000"/>
            </a:lvl1pPr>
          </a:lstStyle>
          <a:p>
            <a:endParaRPr lang="de-DE"/>
          </a:p>
        </p:txBody>
      </p:sp>
      <p:sp>
        <p:nvSpPr>
          <p:cNvPr id="5" name="Textfeld 4">
            <a:extLst>
              <a:ext uri="{FF2B5EF4-FFF2-40B4-BE49-F238E27FC236}">
                <a16:creationId xmlns:a16="http://schemas.microsoft.com/office/drawing/2014/main" id="{29A75D3C-FA48-E53A-AA60-3D9451E9CCE2}"/>
              </a:ext>
            </a:extLst>
          </p:cNvPr>
          <p:cNvSpPr txBox="1"/>
          <p:nvPr userDrawn="1"/>
        </p:nvSpPr>
        <p:spPr>
          <a:xfrm>
            <a:off x="6192599" y="4941168"/>
            <a:ext cx="2006662" cy="184666"/>
          </a:xfrm>
          <a:prstGeom prst="rect">
            <a:avLst/>
          </a:prstGeom>
          <a:noFill/>
        </p:spPr>
        <p:txBody>
          <a:bodyPr wrap="square" lIns="0" rtlCol="0">
            <a:spAutoFit/>
          </a:bodyPr>
          <a:lstStyle/>
          <a:p>
            <a:r>
              <a:rPr lang="de-DE" sz="600" b="0" i="0">
                <a:latin typeface="PP Object Sans" pitchFamily="2" charset="77"/>
                <a:cs typeface="Arial" panose="020B0604020202020204" pitchFamily="34" charset="0"/>
              </a:rPr>
              <a:t>Bildunterschrift</a:t>
            </a:r>
          </a:p>
        </p:txBody>
      </p:sp>
      <p:sp>
        <p:nvSpPr>
          <p:cNvPr id="8" name="Textfeld 7">
            <a:extLst>
              <a:ext uri="{FF2B5EF4-FFF2-40B4-BE49-F238E27FC236}">
                <a16:creationId xmlns:a16="http://schemas.microsoft.com/office/drawing/2014/main" id="{E5C28047-A116-D159-C6B0-709DBC1FE659}"/>
              </a:ext>
            </a:extLst>
          </p:cNvPr>
          <p:cNvSpPr txBox="1"/>
          <p:nvPr userDrawn="1"/>
        </p:nvSpPr>
        <p:spPr>
          <a:xfrm>
            <a:off x="9099674" y="4941168"/>
            <a:ext cx="2006662" cy="184666"/>
          </a:xfrm>
          <a:prstGeom prst="rect">
            <a:avLst/>
          </a:prstGeom>
          <a:noFill/>
        </p:spPr>
        <p:txBody>
          <a:bodyPr wrap="square" lIns="0" rtlCol="0">
            <a:spAutoFit/>
          </a:bodyPr>
          <a:lstStyle/>
          <a:p>
            <a:r>
              <a:rPr lang="de-DE" sz="600" b="0" i="0">
                <a:latin typeface="PP Object Sans" pitchFamily="2" charset="77"/>
                <a:cs typeface="Arial" panose="020B0604020202020204" pitchFamily="34" charset="0"/>
              </a:rPr>
              <a:t>Bildunterschrift</a:t>
            </a:r>
          </a:p>
        </p:txBody>
      </p:sp>
      <p:sp>
        <p:nvSpPr>
          <p:cNvPr id="9" name="Bildplatzhalter 7">
            <a:extLst>
              <a:ext uri="{FF2B5EF4-FFF2-40B4-BE49-F238E27FC236}">
                <a16:creationId xmlns:a16="http://schemas.microsoft.com/office/drawing/2014/main" id="{990CEDAF-F728-7DD0-9CA6-CC0CE91137F3}"/>
              </a:ext>
            </a:extLst>
          </p:cNvPr>
          <p:cNvSpPr>
            <a:spLocks noGrp="1"/>
          </p:cNvSpPr>
          <p:nvPr>
            <p:ph type="pic" sz="quarter" idx="17"/>
          </p:nvPr>
        </p:nvSpPr>
        <p:spPr>
          <a:xfrm>
            <a:off x="3271360" y="1484783"/>
            <a:ext cx="2743200" cy="3384000"/>
          </a:xfrm>
          <a:ln w="25400">
            <a:solidFill>
              <a:schemeClr val="accent1"/>
            </a:solidFill>
          </a:ln>
        </p:spPr>
        <p:txBody>
          <a:bodyPr>
            <a:normAutofit/>
          </a:bodyPr>
          <a:lstStyle>
            <a:lvl1pPr>
              <a:defRPr sz="1000"/>
            </a:lvl1pPr>
          </a:lstStyle>
          <a:p>
            <a:endParaRPr lang="de-DE"/>
          </a:p>
        </p:txBody>
      </p:sp>
      <p:sp>
        <p:nvSpPr>
          <p:cNvPr id="11" name="Textfeld 10">
            <a:extLst>
              <a:ext uri="{FF2B5EF4-FFF2-40B4-BE49-F238E27FC236}">
                <a16:creationId xmlns:a16="http://schemas.microsoft.com/office/drawing/2014/main" id="{4B51A227-B5AD-1EF2-380D-A40E63424E5E}"/>
              </a:ext>
            </a:extLst>
          </p:cNvPr>
          <p:cNvSpPr txBox="1"/>
          <p:nvPr userDrawn="1"/>
        </p:nvSpPr>
        <p:spPr>
          <a:xfrm>
            <a:off x="3271360" y="4941168"/>
            <a:ext cx="2006662" cy="184666"/>
          </a:xfrm>
          <a:prstGeom prst="rect">
            <a:avLst/>
          </a:prstGeom>
          <a:noFill/>
        </p:spPr>
        <p:txBody>
          <a:bodyPr wrap="square" lIns="0" rtlCol="0">
            <a:spAutoFit/>
          </a:bodyPr>
          <a:lstStyle/>
          <a:p>
            <a:r>
              <a:rPr lang="de-DE" sz="600" b="0" i="0">
                <a:latin typeface="PP Object Sans" pitchFamily="2" charset="77"/>
                <a:cs typeface="Arial" panose="020B0604020202020204" pitchFamily="34" charset="0"/>
              </a:rPr>
              <a:t>Bildunterschrift</a:t>
            </a:r>
          </a:p>
        </p:txBody>
      </p:sp>
      <p:sp>
        <p:nvSpPr>
          <p:cNvPr id="13" name="Bildplatzhalter 7">
            <a:extLst>
              <a:ext uri="{FF2B5EF4-FFF2-40B4-BE49-F238E27FC236}">
                <a16:creationId xmlns:a16="http://schemas.microsoft.com/office/drawing/2014/main" id="{7434ADEC-6142-E074-52A8-8AF71A791EEC}"/>
              </a:ext>
            </a:extLst>
          </p:cNvPr>
          <p:cNvSpPr>
            <a:spLocks noGrp="1"/>
          </p:cNvSpPr>
          <p:nvPr>
            <p:ph type="pic" sz="quarter" idx="18"/>
          </p:nvPr>
        </p:nvSpPr>
        <p:spPr>
          <a:xfrm>
            <a:off x="350121" y="1484783"/>
            <a:ext cx="2743200" cy="3384000"/>
          </a:xfrm>
          <a:ln w="25400">
            <a:solidFill>
              <a:schemeClr val="accent1"/>
            </a:solidFill>
          </a:ln>
        </p:spPr>
        <p:txBody>
          <a:bodyPr>
            <a:normAutofit/>
          </a:bodyPr>
          <a:lstStyle>
            <a:lvl1pPr>
              <a:defRPr sz="1000"/>
            </a:lvl1pPr>
          </a:lstStyle>
          <a:p>
            <a:endParaRPr lang="de-DE"/>
          </a:p>
        </p:txBody>
      </p:sp>
      <p:sp>
        <p:nvSpPr>
          <p:cNvPr id="14" name="Textfeld 13">
            <a:extLst>
              <a:ext uri="{FF2B5EF4-FFF2-40B4-BE49-F238E27FC236}">
                <a16:creationId xmlns:a16="http://schemas.microsoft.com/office/drawing/2014/main" id="{0ACB6F0E-462B-261B-0ECB-169CFA984A8D}"/>
              </a:ext>
            </a:extLst>
          </p:cNvPr>
          <p:cNvSpPr txBox="1"/>
          <p:nvPr userDrawn="1"/>
        </p:nvSpPr>
        <p:spPr>
          <a:xfrm>
            <a:off x="350121" y="4941168"/>
            <a:ext cx="2006662" cy="184666"/>
          </a:xfrm>
          <a:prstGeom prst="rect">
            <a:avLst/>
          </a:prstGeom>
          <a:noFill/>
        </p:spPr>
        <p:txBody>
          <a:bodyPr wrap="square" lIns="0" rtlCol="0">
            <a:spAutoFit/>
          </a:bodyPr>
          <a:lstStyle/>
          <a:p>
            <a:r>
              <a:rPr lang="de-DE" sz="600" b="0" i="0">
                <a:latin typeface="PP Object Sans" pitchFamily="2" charset="77"/>
                <a:cs typeface="Arial" panose="020B0604020202020204" pitchFamily="34" charset="0"/>
              </a:rPr>
              <a:t>Bildunterschrift</a:t>
            </a:r>
          </a:p>
        </p:txBody>
      </p:sp>
    </p:spTree>
    <p:extLst>
      <p:ext uri="{BB962C8B-B14F-4D97-AF65-F5344CB8AC3E}">
        <p14:creationId xmlns:p14="http://schemas.microsoft.com/office/powerpoint/2010/main" val="66246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BILDER MIT CAPTION">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B4505FA2-B57E-FA0A-B35F-5748DA9A8F95}"/>
              </a:ext>
            </a:extLst>
          </p:cNvPr>
          <p:cNvSpPr>
            <a:spLocks noGrp="1"/>
          </p:cNvSpPr>
          <p:nvPr>
            <p:ph type="body" idx="1" hasCustomPrompt="1"/>
          </p:nvPr>
        </p:nvSpPr>
        <p:spPr>
          <a:xfrm>
            <a:off x="360364" y="4618769"/>
            <a:ext cx="2743200" cy="970472"/>
          </a:xfrm>
        </p:spPr>
        <p:txBody>
          <a:bodyPr lIns="0">
            <a:noAutofit/>
          </a:bodyPr>
          <a:lstStyle>
            <a:lvl1pPr marL="0" indent="0">
              <a:lnSpc>
                <a:spcPct val="120000"/>
              </a:lnSpc>
              <a:buNone/>
              <a:defRPr sz="1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a:t>
            </a:r>
          </a:p>
        </p:txBody>
      </p:sp>
      <p:sp>
        <p:nvSpPr>
          <p:cNvPr id="3" name="Textplatzhalter 2">
            <a:extLst>
              <a:ext uri="{FF2B5EF4-FFF2-40B4-BE49-F238E27FC236}">
                <a16:creationId xmlns:a16="http://schemas.microsoft.com/office/drawing/2014/main" id="{2FA089F5-AE8C-2A1A-3EC3-90AC8A3067E0}"/>
              </a:ext>
            </a:extLst>
          </p:cNvPr>
          <p:cNvSpPr>
            <a:spLocks noGrp="1"/>
          </p:cNvSpPr>
          <p:nvPr>
            <p:ph type="body" idx="13" hasCustomPrompt="1"/>
          </p:nvPr>
        </p:nvSpPr>
        <p:spPr>
          <a:xfrm>
            <a:off x="360364" y="4369384"/>
            <a:ext cx="2743199" cy="249385"/>
          </a:xfrm>
        </p:spPr>
        <p:txBody>
          <a:bodyPr lIns="0">
            <a:noAutofit/>
          </a:bodyPr>
          <a:lstStyle>
            <a:lvl1pPr marL="0" indent="0">
              <a:lnSpc>
                <a:spcPct val="120000"/>
              </a:lnSpc>
              <a:buNone/>
              <a:defRPr sz="1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15" name="Textplatzhalter 2">
            <a:extLst>
              <a:ext uri="{FF2B5EF4-FFF2-40B4-BE49-F238E27FC236}">
                <a16:creationId xmlns:a16="http://schemas.microsoft.com/office/drawing/2014/main" id="{9075FDC4-658E-3412-832C-81CE48843D2F}"/>
              </a:ext>
            </a:extLst>
          </p:cNvPr>
          <p:cNvSpPr>
            <a:spLocks noGrp="1"/>
          </p:cNvSpPr>
          <p:nvPr>
            <p:ph type="body" idx="20" hasCustomPrompt="1"/>
          </p:nvPr>
        </p:nvSpPr>
        <p:spPr>
          <a:xfrm>
            <a:off x="3274611" y="4618769"/>
            <a:ext cx="2743200" cy="970472"/>
          </a:xfrm>
        </p:spPr>
        <p:txBody>
          <a:bodyPr lIns="0">
            <a:noAutofit/>
          </a:bodyPr>
          <a:lstStyle>
            <a:lvl1pPr marL="0" indent="0">
              <a:lnSpc>
                <a:spcPct val="120000"/>
              </a:lnSpc>
              <a:buNone/>
              <a:defRPr sz="1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a:t>
            </a:r>
          </a:p>
        </p:txBody>
      </p:sp>
      <p:sp>
        <p:nvSpPr>
          <p:cNvPr id="16" name="Textplatzhalter 2">
            <a:extLst>
              <a:ext uri="{FF2B5EF4-FFF2-40B4-BE49-F238E27FC236}">
                <a16:creationId xmlns:a16="http://schemas.microsoft.com/office/drawing/2014/main" id="{58E8476A-207F-F16C-5BB2-50F7BDB86C5E}"/>
              </a:ext>
            </a:extLst>
          </p:cNvPr>
          <p:cNvSpPr>
            <a:spLocks noGrp="1"/>
          </p:cNvSpPr>
          <p:nvPr>
            <p:ph type="body" idx="21" hasCustomPrompt="1"/>
          </p:nvPr>
        </p:nvSpPr>
        <p:spPr>
          <a:xfrm>
            <a:off x="3274611" y="4369384"/>
            <a:ext cx="2743199" cy="249385"/>
          </a:xfrm>
        </p:spPr>
        <p:txBody>
          <a:bodyPr lIns="0">
            <a:noAutofit/>
          </a:bodyPr>
          <a:lstStyle>
            <a:lvl1pPr marL="0" indent="0">
              <a:lnSpc>
                <a:spcPct val="120000"/>
              </a:lnSpc>
              <a:buNone/>
              <a:defRPr sz="1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18" name="Textplatzhalter 2">
            <a:extLst>
              <a:ext uri="{FF2B5EF4-FFF2-40B4-BE49-F238E27FC236}">
                <a16:creationId xmlns:a16="http://schemas.microsoft.com/office/drawing/2014/main" id="{BB906445-B8CF-6A30-17EE-DBFA42F3A3BA}"/>
              </a:ext>
            </a:extLst>
          </p:cNvPr>
          <p:cNvSpPr>
            <a:spLocks noGrp="1"/>
          </p:cNvSpPr>
          <p:nvPr>
            <p:ph type="body" idx="23" hasCustomPrompt="1"/>
          </p:nvPr>
        </p:nvSpPr>
        <p:spPr>
          <a:xfrm>
            <a:off x="6205711" y="4618769"/>
            <a:ext cx="2743200" cy="970472"/>
          </a:xfrm>
        </p:spPr>
        <p:txBody>
          <a:bodyPr lIns="0">
            <a:noAutofit/>
          </a:bodyPr>
          <a:lstStyle>
            <a:lvl1pPr marL="0" indent="0">
              <a:lnSpc>
                <a:spcPct val="120000"/>
              </a:lnSpc>
              <a:buNone/>
              <a:defRPr sz="1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a:t>
            </a:r>
          </a:p>
        </p:txBody>
      </p:sp>
      <p:sp>
        <p:nvSpPr>
          <p:cNvPr id="19" name="Textplatzhalter 2">
            <a:extLst>
              <a:ext uri="{FF2B5EF4-FFF2-40B4-BE49-F238E27FC236}">
                <a16:creationId xmlns:a16="http://schemas.microsoft.com/office/drawing/2014/main" id="{D25288D5-DC2D-2EC6-3F63-D892289FD41C}"/>
              </a:ext>
            </a:extLst>
          </p:cNvPr>
          <p:cNvSpPr>
            <a:spLocks noGrp="1"/>
          </p:cNvSpPr>
          <p:nvPr>
            <p:ph type="body" idx="24" hasCustomPrompt="1"/>
          </p:nvPr>
        </p:nvSpPr>
        <p:spPr>
          <a:xfrm>
            <a:off x="6205711" y="4369384"/>
            <a:ext cx="2743199" cy="249385"/>
          </a:xfrm>
        </p:spPr>
        <p:txBody>
          <a:bodyPr lIns="0">
            <a:noAutofit/>
          </a:bodyPr>
          <a:lstStyle>
            <a:lvl1pPr marL="0" indent="0">
              <a:lnSpc>
                <a:spcPct val="120000"/>
              </a:lnSpc>
              <a:buNone/>
              <a:defRPr sz="1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21" name="Textplatzhalter 2">
            <a:extLst>
              <a:ext uri="{FF2B5EF4-FFF2-40B4-BE49-F238E27FC236}">
                <a16:creationId xmlns:a16="http://schemas.microsoft.com/office/drawing/2014/main" id="{3A5EA052-9508-3936-F8D6-320CFBAA5F14}"/>
              </a:ext>
            </a:extLst>
          </p:cNvPr>
          <p:cNvSpPr>
            <a:spLocks noGrp="1"/>
          </p:cNvSpPr>
          <p:nvPr>
            <p:ph type="body" idx="26" hasCustomPrompt="1"/>
          </p:nvPr>
        </p:nvSpPr>
        <p:spPr>
          <a:xfrm>
            <a:off x="9136812" y="4618769"/>
            <a:ext cx="2743200" cy="970472"/>
          </a:xfrm>
        </p:spPr>
        <p:txBody>
          <a:bodyPr lIns="0">
            <a:noAutofit/>
          </a:bodyPr>
          <a:lstStyle>
            <a:lvl1pPr marL="0" indent="0">
              <a:lnSpc>
                <a:spcPct val="120000"/>
              </a:lnSpc>
              <a:buNone/>
              <a:defRPr sz="1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a:t>
            </a:r>
          </a:p>
        </p:txBody>
      </p:sp>
      <p:sp>
        <p:nvSpPr>
          <p:cNvPr id="22" name="Textplatzhalter 2">
            <a:extLst>
              <a:ext uri="{FF2B5EF4-FFF2-40B4-BE49-F238E27FC236}">
                <a16:creationId xmlns:a16="http://schemas.microsoft.com/office/drawing/2014/main" id="{8D9F6070-711C-5224-F8BE-9E4CC26120A3}"/>
              </a:ext>
            </a:extLst>
          </p:cNvPr>
          <p:cNvSpPr>
            <a:spLocks noGrp="1"/>
          </p:cNvSpPr>
          <p:nvPr>
            <p:ph type="body" idx="27" hasCustomPrompt="1"/>
          </p:nvPr>
        </p:nvSpPr>
        <p:spPr>
          <a:xfrm>
            <a:off x="9136812" y="4369384"/>
            <a:ext cx="2743199" cy="249385"/>
          </a:xfrm>
        </p:spPr>
        <p:txBody>
          <a:bodyPr lIns="0">
            <a:noAutofit/>
          </a:bodyPr>
          <a:lstStyle>
            <a:lvl1pPr marL="0" indent="0">
              <a:lnSpc>
                <a:spcPct val="120000"/>
              </a:lnSpc>
              <a:buNone/>
              <a:defRPr sz="1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23" name="Bildplatzhalter 7">
            <a:extLst>
              <a:ext uri="{FF2B5EF4-FFF2-40B4-BE49-F238E27FC236}">
                <a16:creationId xmlns:a16="http://schemas.microsoft.com/office/drawing/2014/main" id="{890DF978-D928-C856-3359-4A8FC9A2BCB9}"/>
              </a:ext>
            </a:extLst>
          </p:cNvPr>
          <p:cNvSpPr>
            <a:spLocks noGrp="1"/>
          </p:cNvSpPr>
          <p:nvPr>
            <p:ph type="pic" sz="quarter" idx="15"/>
          </p:nvPr>
        </p:nvSpPr>
        <p:spPr>
          <a:xfrm>
            <a:off x="9113838" y="1484782"/>
            <a:ext cx="2743200" cy="2743200"/>
          </a:xfrm>
          <a:ln w="25400">
            <a:solidFill>
              <a:schemeClr val="accent1"/>
            </a:solidFill>
          </a:ln>
        </p:spPr>
        <p:txBody>
          <a:bodyPr>
            <a:normAutofit/>
          </a:bodyPr>
          <a:lstStyle>
            <a:lvl1pPr>
              <a:defRPr sz="1000"/>
            </a:lvl1pPr>
          </a:lstStyle>
          <a:p>
            <a:endParaRPr lang="de-DE"/>
          </a:p>
        </p:txBody>
      </p:sp>
      <p:sp>
        <p:nvSpPr>
          <p:cNvPr id="24" name="Bildplatzhalter 7">
            <a:extLst>
              <a:ext uri="{FF2B5EF4-FFF2-40B4-BE49-F238E27FC236}">
                <a16:creationId xmlns:a16="http://schemas.microsoft.com/office/drawing/2014/main" id="{7E3236A3-ABB7-E4E2-1F02-E3F23DB68F7E}"/>
              </a:ext>
            </a:extLst>
          </p:cNvPr>
          <p:cNvSpPr>
            <a:spLocks noGrp="1"/>
          </p:cNvSpPr>
          <p:nvPr>
            <p:ph type="pic" sz="quarter" idx="16"/>
          </p:nvPr>
        </p:nvSpPr>
        <p:spPr>
          <a:xfrm>
            <a:off x="6192599" y="1484782"/>
            <a:ext cx="2743200" cy="2743200"/>
          </a:xfrm>
          <a:ln w="25400">
            <a:solidFill>
              <a:schemeClr val="accent1"/>
            </a:solidFill>
          </a:ln>
        </p:spPr>
        <p:txBody>
          <a:bodyPr>
            <a:normAutofit/>
          </a:bodyPr>
          <a:lstStyle>
            <a:lvl1pPr>
              <a:defRPr sz="1000"/>
            </a:lvl1pPr>
          </a:lstStyle>
          <a:p>
            <a:endParaRPr lang="de-DE"/>
          </a:p>
        </p:txBody>
      </p:sp>
      <p:sp>
        <p:nvSpPr>
          <p:cNvPr id="25" name="Bildplatzhalter 7">
            <a:extLst>
              <a:ext uri="{FF2B5EF4-FFF2-40B4-BE49-F238E27FC236}">
                <a16:creationId xmlns:a16="http://schemas.microsoft.com/office/drawing/2014/main" id="{7C9937A2-7341-26AB-40F6-1FEBACEECDCB}"/>
              </a:ext>
            </a:extLst>
          </p:cNvPr>
          <p:cNvSpPr>
            <a:spLocks noGrp="1"/>
          </p:cNvSpPr>
          <p:nvPr>
            <p:ph type="pic" sz="quarter" idx="17"/>
          </p:nvPr>
        </p:nvSpPr>
        <p:spPr>
          <a:xfrm>
            <a:off x="3271360" y="1484782"/>
            <a:ext cx="2743200" cy="2743200"/>
          </a:xfrm>
          <a:ln w="25400">
            <a:solidFill>
              <a:schemeClr val="accent1"/>
            </a:solidFill>
          </a:ln>
        </p:spPr>
        <p:txBody>
          <a:bodyPr>
            <a:normAutofit/>
          </a:bodyPr>
          <a:lstStyle>
            <a:lvl1pPr>
              <a:defRPr sz="1000"/>
            </a:lvl1pPr>
          </a:lstStyle>
          <a:p>
            <a:endParaRPr lang="de-DE"/>
          </a:p>
        </p:txBody>
      </p:sp>
      <p:sp>
        <p:nvSpPr>
          <p:cNvPr id="26" name="Bildplatzhalter 7">
            <a:extLst>
              <a:ext uri="{FF2B5EF4-FFF2-40B4-BE49-F238E27FC236}">
                <a16:creationId xmlns:a16="http://schemas.microsoft.com/office/drawing/2014/main" id="{92268F93-FC95-39CA-624C-D010EE0D6B78}"/>
              </a:ext>
            </a:extLst>
          </p:cNvPr>
          <p:cNvSpPr>
            <a:spLocks noGrp="1"/>
          </p:cNvSpPr>
          <p:nvPr>
            <p:ph type="pic" sz="quarter" idx="18"/>
          </p:nvPr>
        </p:nvSpPr>
        <p:spPr>
          <a:xfrm>
            <a:off x="350121" y="1484782"/>
            <a:ext cx="2743200" cy="2743200"/>
          </a:xfrm>
          <a:ln w="25400">
            <a:solidFill>
              <a:schemeClr val="accent1"/>
            </a:solidFill>
          </a:ln>
        </p:spPr>
        <p:txBody>
          <a:bodyPr>
            <a:normAutofit/>
          </a:bodyPr>
          <a:lstStyle>
            <a:lvl1pPr>
              <a:defRPr sz="1000"/>
            </a:lvl1pPr>
          </a:lstStyle>
          <a:p>
            <a:endParaRPr lang="de-DE"/>
          </a:p>
        </p:txBody>
      </p:sp>
    </p:spTree>
    <p:extLst>
      <p:ext uri="{BB962C8B-B14F-4D97-AF65-F5344CB8AC3E}">
        <p14:creationId xmlns:p14="http://schemas.microsoft.com/office/powerpoint/2010/main" val="101869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BILDER MIT CAPTION">
    <p:spTree>
      <p:nvGrpSpPr>
        <p:cNvPr id="1" name=""/>
        <p:cNvGrpSpPr/>
        <p:nvPr/>
      </p:nvGrpSpPr>
      <p:grpSpPr>
        <a:xfrm>
          <a:off x="0" y="0"/>
          <a:ext cx="0" cy="0"/>
          <a:chOff x="0" y="0"/>
          <a:chExt cx="0" cy="0"/>
        </a:xfrm>
      </p:grpSpPr>
      <p:sp>
        <p:nvSpPr>
          <p:cNvPr id="18" name="Textplatzhalter 2">
            <a:extLst>
              <a:ext uri="{FF2B5EF4-FFF2-40B4-BE49-F238E27FC236}">
                <a16:creationId xmlns:a16="http://schemas.microsoft.com/office/drawing/2014/main" id="{BB906445-B8CF-6A30-17EE-DBFA42F3A3BA}"/>
              </a:ext>
            </a:extLst>
          </p:cNvPr>
          <p:cNvSpPr>
            <a:spLocks noGrp="1"/>
          </p:cNvSpPr>
          <p:nvPr>
            <p:ph type="body" idx="23" hasCustomPrompt="1"/>
          </p:nvPr>
        </p:nvSpPr>
        <p:spPr>
          <a:xfrm>
            <a:off x="6123013" y="2532905"/>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19" name="Textplatzhalter 2">
            <a:extLst>
              <a:ext uri="{FF2B5EF4-FFF2-40B4-BE49-F238E27FC236}">
                <a16:creationId xmlns:a16="http://schemas.microsoft.com/office/drawing/2014/main" id="{D25288D5-DC2D-2EC6-3F63-D892289FD41C}"/>
              </a:ext>
            </a:extLst>
          </p:cNvPr>
          <p:cNvSpPr>
            <a:spLocks noGrp="1"/>
          </p:cNvSpPr>
          <p:nvPr>
            <p:ph type="body" idx="24" hasCustomPrompt="1"/>
          </p:nvPr>
        </p:nvSpPr>
        <p:spPr>
          <a:xfrm>
            <a:off x="6123014" y="2267460"/>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24" name="Bildplatzhalter 7">
            <a:extLst>
              <a:ext uri="{FF2B5EF4-FFF2-40B4-BE49-F238E27FC236}">
                <a16:creationId xmlns:a16="http://schemas.microsoft.com/office/drawing/2014/main" id="{7E3236A3-ABB7-E4E2-1F02-E3F23DB68F7E}"/>
              </a:ext>
            </a:extLst>
          </p:cNvPr>
          <p:cNvSpPr>
            <a:spLocks noGrp="1"/>
          </p:cNvSpPr>
          <p:nvPr>
            <p:ph type="pic" sz="quarter" idx="16"/>
          </p:nvPr>
        </p:nvSpPr>
        <p:spPr>
          <a:xfrm>
            <a:off x="6109901" y="980728"/>
            <a:ext cx="1224138" cy="1224138"/>
          </a:xfrm>
          <a:ln w="25400">
            <a:solidFill>
              <a:schemeClr val="accent1"/>
            </a:solidFill>
          </a:ln>
        </p:spPr>
        <p:txBody>
          <a:bodyPr>
            <a:normAutofit/>
          </a:bodyPr>
          <a:lstStyle>
            <a:lvl1pPr>
              <a:defRPr sz="1000"/>
            </a:lvl1pPr>
          </a:lstStyle>
          <a:p>
            <a:endParaRPr lang="de-DE"/>
          </a:p>
        </p:txBody>
      </p:sp>
      <p:sp>
        <p:nvSpPr>
          <p:cNvPr id="12" name="Textplatzhalter 2">
            <a:extLst>
              <a:ext uri="{FF2B5EF4-FFF2-40B4-BE49-F238E27FC236}">
                <a16:creationId xmlns:a16="http://schemas.microsoft.com/office/drawing/2014/main" id="{C8D3DCC9-29D9-97F1-4ECC-9A0B0CB20BA5}"/>
              </a:ext>
            </a:extLst>
          </p:cNvPr>
          <p:cNvSpPr>
            <a:spLocks noGrp="1"/>
          </p:cNvSpPr>
          <p:nvPr>
            <p:ph type="body" idx="25" hasCustomPrompt="1"/>
          </p:nvPr>
        </p:nvSpPr>
        <p:spPr>
          <a:xfrm>
            <a:off x="8149037" y="2532905"/>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13" name="Textplatzhalter 2">
            <a:extLst>
              <a:ext uri="{FF2B5EF4-FFF2-40B4-BE49-F238E27FC236}">
                <a16:creationId xmlns:a16="http://schemas.microsoft.com/office/drawing/2014/main" id="{0EF45C18-0E16-5563-778D-38105220CD6C}"/>
              </a:ext>
            </a:extLst>
          </p:cNvPr>
          <p:cNvSpPr>
            <a:spLocks noGrp="1"/>
          </p:cNvSpPr>
          <p:nvPr>
            <p:ph type="body" idx="26" hasCustomPrompt="1"/>
          </p:nvPr>
        </p:nvSpPr>
        <p:spPr>
          <a:xfrm>
            <a:off x="8149038" y="2267460"/>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14" name="Bildplatzhalter 7">
            <a:extLst>
              <a:ext uri="{FF2B5EF4-FFF2-40B4-BE49-F238E27FC236}">
                <a16:creationId xmlns:a16="http://schemas.microsoft.com/office/drawing/2014/main" id="{436EA9D3-16D0-094D-D459-7C327AF307F0}"/>
              </a:ext>
            </a:extLst>
          </p:cNvPr>
          <p:cNvSpPr>
            <a:spLocks noGrp="1"/>
          </p:cNvSpPr>
          <p:nvPr>
            <p:ph type="pic" sz="quarter" idx="27"/>
          </p:nvPr>
        </p:nvSpPr>
        <p:spPr>
          <a:xfrm>
            <a:off x="8135925" y="980728"/>
            <a:ext cx="1224138" cy="1224138"/>
          </a:xfrm>
          <a:ln w="25400">
            <a:solidFill>
              <a:schemeClr val="accent1"/>
            </a:solidFill>
          </a:ln>
        </p:spPr>
        <p:txBody>
          <a:bodyPr>
            <a:normAutofit/>
          </a:bodyPr>
          <a:lstStyle>
            <a:lvl1pPr>
              <a:defRPr sz="1000"/>
            </a:lvl1pPr>
          </a:lstStyle>
          <a:p>
            <a:endParaRPr lang="de-DE"/>
          </a:p>
        </p:txBody>
      </p:sp>
      <p:sp>
        <p:nvSpPr>
          <p:cNvPr id="17" name="Textplatzhalter 2">
            <a:extLst>
              <a:ext uri="{FF2B5EF4-FFF2-40B4-BE49-F238E27FC236}">
                <a16:creationId xmlns:a16="http://schemas.microsoft.com/office/drawing/2014/main" id="{471D87DD-EB2E-BF3D-D7CC-BC183ECCE329}"/>
              </a:ext>
            </a:extLst>
          </p:cNvPr>
          <p:cNvSpPr>
            <a:spLocks noGrp="1"/>
          </p:cNvSpPr>
          <p:nvPr>
            <p:ph type="body" idx="28" hasCustomPrompt="1"/>
          </p:nvPr>
        </p:nvSpPr>
        <p:spPr>
          <a:xfrm>
            <a:off x="10228848" y="2532905"/>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20" name="Textplatzhalter 2">
            <a:extLst>
              <a:ext uri="{FF2B5EF4-FFF2-40B4-BE49-F238E27FC236}">
                <a16:creationId xmlns:a16="http://schemas.microsoft.com/office/drawing/2014/main" id="{EA621D20-70BE-EB90-69FE-F5C044666630}"/>
              </a:ext>
            </a:extLst>
          </p:cNvPr>
          <p:cNvSpPr>
            <a:spLocks noGrp="1"/>
          </p:cNvSpPr>
          <p:nvPr>
            <p:ph type="body" idx="29" hasCustomPrompt="1"/>
          </p:nvPr>
        </p:nvSpPr>
        <p:spPr>
          <a:xfrm>
            <a:off x="10228849" y="2267460"/>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27" name="Bildplatzhalter 7">
            <a:extLst>
              <a:ext uri="{FF2B5EF4-FFF2-40B4-BE49-F238E27FC236}">
                <a16:creationId xmlns:a16="http://schemas.microsoft.com/office/drawing/2014/main" id="{302A549F-21BC-00A2-D925-E82FC345E306}"/>
              </a:ext>
            </a:extLst>
          </p:cNvPr>
          <p:cNvSpPr>
            <a:spLocks noGrp="1"/>
          </p:cNvSpPr>
          <p:nvPr>
            <p:ph type="pic" sz="quarter" idx="30"/>
          </p:nvPr>
        </p:nvSpPr>
        <p:spPr>
          <a:xfrm>
            <a:off x="10215736" y="980728"/>
            <a:ext cx="1224138" cy="1224138"/>
          </a:xfrm>
          <a:ln w="25400">
            <a:solidFill>
              <a:schemeClr val="accent1"/>
            </a:solidFill>
          </a:ln>
        </p:spPr>
        <p:txBody>
          <a:bodyPr>
            <a:normAutofit/>
          </a:bodyPr>
          <a:lstStyle>
            <a:lvl1pPr>
              <a:defRPr sz="1000"/>
            </a:lvl1pPr>
          </a:lstStyle>
          <a:p>
            <a:endParaRPr lang="de-DE"/>
          </a:p>
        </p:txBody>
      </p:sp>
      <p:sp>
        <p:nvSpPr>
          <p:cNvPr id="29" name="Textplatzhalter 2">
            <a:extLst>
              <a:ext uri="{FF2B5EF4-FFF2-40B4-BE49-F238E27FC236}">
                <a16:creationId xmlns:a16="http://schemas.microsoft.com/office/drawing/2014/main" id="{83967160-DC10-C841-2DEE-0DC55CDFDBAC}"/>
              </a:ext>
            </a:extLst>
          </p:cNvPr>
          <p:cNvSpPr>
            <a:spLocks noGrp="1"/>
          </p:cNvSpPr>
          <p:nvPr>
            <p:ph type="body" idx="31" hasCustomPrompt="1"/>
          </p:nvPr>
        </p:nvSpPr>
        <p:spPr>
          <a:xfrm>
            <a:off x="6123013" y="4998199"/>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30" name="Textplatzhalter 2">
            <a:extLst>
              <a:ext uri="{FF2B5EF4-FFF2-40B4-BE49-F238E27FC236}">
                <a16:creationId xmlns:a16="http://schemas.microsoft.com/office/drawing/2014/main" id="{A5EEB79D-4FCE-4B56-B8BE-73A80DC6DE09}"/>
              </a:ext>
            </a:extLst>
          </p:cNvPr>
          <p:cNvSpPr>
            <a:spLocks noGrp="1"/>
          </p:cNvSpPr>
          <p:nvPr>
            <p:ph type="body" idx="32" hasCustomPrompt="1"/>
          </p:nvPr>
        </p:nvSpPr>
        <p:spPr>
          <a:xfrm>
            <a:off x="6123014" y="4732754"/>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31" name="Bildplatzhalter 7">
            <a:extLst>
              <a:ext uri="{FF2B5EF4-FFF2-40B4-BE49-F238E27FC236}">
                <a16:creationId xmlns:a16="http://schemas.microsoft.com/office/drawing/2014/main" id="{4D94FF8A-7AAA-5F15-7AA3-3D54383A743D}"/>
              </a:ext>
            </a:extLst>
          </p:cNvPr>
          <p:cNvSpPr>
            <a:spLocks noGrp="1"/>
          </p:cNvSpPr>
          <p:nvPr>
            <p:ph type="pic" sz="quarter" idx="33"/>
          </p:nvPr>
        </p:nvSpPr>
        <p:spPr>
          <a:xfrm>
            <a:off x="6109901" y="3446022"/>
            <a:ext cx="1224138" cy="1224138"/>
          </a:xfrm>
          <a:ln w="25400">
            <a:solidFill>
              <a:schemeClr val="accent1"/>
            </a:solidFill>
          </a:ln>
        </p:spPr>
        <p:txBody>
          <a:bodyPr>
            <a:normAutofit/>
          </a:bodyPr>
          <a:lstStyle>
            <a:lvl1pPr>
              <a:defRPr sz="1000"/>
            </a:lvl1pPr>
          </a:lstStyle>
          <a:p>
            <a:endParaRPr lang="de-DE"/>
          </a:p>
        </p:txBody>
      </p:sp>
      <p:sp>
        <p:nvSpPr>
          <p:cNvPr id="32" name="Textplatzhalter 2">
            <a:extLst>
              <a:ext uri="{FF2B5EF4-FFF2-40B4-BE49-F238E27FC236}">
                <a16:creationId xmlns:a16="http://schemas.microsoft.com/office/drawing/2014/main" id="{0DC1AD7E-6819-F10B-6DB7-896D5179B23D}"/>
              </a:ext>
            </a:extLst>
          </p:cNvPr>
          <p:cNvSpPr>
            <a:spLocks noGrp="1"/>
          </p:cNvSpPr>
          <p:nvPr>
            <p:ph type="body" idx="34" hasCustomPrompt="1"/>
          </p:nvPr>
        </p:nvSpPr>
        <p:spPr>
          <a:xfrm>
            <a:off x="8149037" y="4998199"/>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33" name="Textplatzhalter 2">
            <a:extLst>
              <a:ext uri="{FF2B5EF4-FFF2-40B4-BE49-F238E27FC236}">
                <a16:creationId xmlns:a16="http://schemas.microsoft.com/office/drawing/2014/main" id="{FC0D1CE6-B275-D6A4-0FF1-E370A6061B6F}"/>
              </a:ext>
            </a:extLst>
          </p:cNvPr>
          <p:cNvSpPr>
            <a:spLocks noGrp="1"/>
          </p:cNvSpPr>
          <p:nvPr>
            <p:ph type="body" idx="35" hasCustomPrompt="1"/>
          </p:nvPr>
        </p:nvSpPr>
        <p:spPr>
          <a:xfrm>
            <a:off x="8149038" y="4732754"/>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34" name="Bildplatzhalter 7">
            <a:extLst>
              <a:ext uri="{FF2B5EF4-FFF2-40B4-BE49-F238E27FC236}">
                <a16:creationId xmlns:a16="http://schemas.microsoft.com/office/drawing/2014/main" id="{F70F7A1E-CCE3-2C01-6F5A-AA26CE30E11D}"/>
              </a:ext>
            </a:extLst>
          </p:cNvPr>
          <p:cNvSpPr>
            <a:spLocks noGrp="1"/>
          </p:cNvSpPr>
          <p:nvPr>
            <p:ph type="pic" sz="quarter" idx="36"/>
          </p:nvPr>
        </p:nvSpPr>
        <p:spPr>
          <a:xfrm>
            <a:off x="8135925" y="3446022"/>
            <a:ext cx="1224138" cy="1224138"/>
          </a:xfrm>
          <a:ln w="25400">
            <a:solidFill>
              <a:schemeClr val="accent1"/>
            </a:solidFill>
          </a:ln>
        </p:spPr>
        <p:txBody>
          <a:bodyPr>
            <a:normAutofit/>
          </a:bodyPr>
          <a:lstStyle>
            <a:lvl1pPr>
              <a:defRPr sz="1000"/>
            </a:lvl1pPr>
          </a:lstStyle>
          <a:p>
            <a:endParaRPr lang="de-DE"/>
          </a:p>
        </p:txBody>
      </p:sp>
      <p:sp>
        <p:nvSpPr>
          <p:cNvPr id="35" name="Textplatzhalter 2">
            <a:extLst>
              <a:ext uri="{FF2B5EF4-FFF2-40B4-BE49-F238E27FC236}">
                <a16:creationId xmlns:a16="http://schemas.microsoft.com/office/drawing/2014/main" id="{DA10077B-766B-B74A-7969-65CD9C9F29B2}"/>
              </a:ext>
            </a:extLst>
          </p:cNvPr>
          <p:cNvSpPr>
            <a:spLocks noGrp="1"/>
          </p:cNvSpPr>
          <p:nvPr>
            <p:ph type="body" idx="37" hasCustomPrompt="1"/>
          </p:nvPr>
        </p:nvSpPr>
        <p:spPr>
          <a:xfrm>
            <a:off x="10228848" y="4998199"/>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36" name="Textplatzhalter 2">
            <a:extLst>
              <a:ext uri="{FF2B5EF4-FFF2-40B4-BE49-F238E27FC236}">
                <a16:creationId xmlns:a16="http://schemas.microsoft.com/office/drawing/2014/main" id="{F76A512E-11B6-A022-EA2C-B6CCE2877104}"/>
              </a:ext>
            </a:extLst>
          </p:cNvPr>
          <p:cNvSpPr>
            <a:spLocks noGrp="1"/>
          </p:cNvSpPr>
          <p:nvPr>
            <p:ph type="body" idx="38" hasCustomPrompt="1"/>
          </p:nvPr>
        </p:nvSpPr>
        <p:spPr>
          <a:xfrm>
            <a:off x="10228849" y="4732754"/>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37" name="Bildplatzhalter 7">
            <a:extLst>
              <a:ext uri="{FF2B5EF4-FFF2-40B4-BE49-F238E27FC236}">
                <a16:creationId xmlns:a16="http://schemas.microsoft.com/office/drawing/2014/main" id="{4738888E-76BA-E5AA-7FF1-21D5A7B18590}"/>
              </a:ext>
            </a:extLst>
          </p:cNvPr>
          <p:cNvSpPr>
            <a:spLocks noGrp="1"/>
          </p:cNvSpPr>
          <p:nvPr>
            <p:ph type="pic" sz="quarter" idx="39"/>
          </p:nvPr>
        </p:nvSpPr>
        <p:spPr>
          <a:xfrm>
            <a:off x="10215736" y="3446022"/>
            <a:ext cx="1224138" cy="1224138"/>
          </a:xfrm>
          <a:ln w="25400">
            <a:solidFill>
              <a:schemeClr val="accent1"/>
            </a:solidFill>
          </a:ln>
        </p:spPr>
        <p:txBody>
          <a:bodyPr>
            <a:normAutofit/>
          </a:bodyPr>
          <a:lstStyle>
            <a:lvl1pPr>
              <a:defRPr sz="1000"/>
            </a:lvl1pPr>
          </a:lstStyle>
          <a:p>
            <a:endParaRPr lang="de-DE"/>
          </a:p>
        </p:txBody>
      </p:sp>
      <p:sp>
        <p:nvSpPr>
          <p:cNvPr id="38" name="Titel 1">
            <a:extLst>
              <a:ext uri="{FF2B5EF4-FFF2-40B4-BE49-F238E27FC236}">
                <a16:creationId xmlns:a16="http://schemas.microsoft.com/office/drawing/2014/main" id="{AC93E675-EEDB-7A5B-76A7-3C6A4F4447E1}"/>
              </a:ext>
            </a:extLst>
          </p:cNvPr>
          <p:cNvSpPr>
            <a:spLocks noGrp="1"/>
          </p:cNvSpPr>
          <p:nvPr>
            <p:ph type="title" hasCustomPrompt="1"/>
          </p:nvPr>
        </p:nvSpPr>
        <p:spPr>
          <a:xfrm>
            <a:off x="567750" y="1342782"/>
            <a:ext cx="4808170" cy="1346643"/>
          </a:xfrm>
        </p:spPr>
        <p:txBody>
          <a:bodyPr lIns="0" anchor="t" anchorCtr="0"/>
          <a:lstStyle>
            <a:lvl1pPr>
              <a:defRPr sz="4000"/>
            </a:lvl1pPr>
          </a:lstStyle>
          <a:p>
            <a:r>
              <a:rPr lang="de-DE"/>
              <a:t>Mittelgroße Headline </a:t>
            </a:r>
          </a:p>
        </p:txBody>
      </p:sp>
      <p:sp>
        <p:nvSpPr>
          <p:cNvPr id="39" name="Textplatzhalter 2">
            <a:extLst>
              <a:ext uri="{FF2B5EF4-FFF2-40B4-BE49-F238E27FC236}">
                <a16:creationId xmlns:a16="http://schemas.microsoft.com/office/drawing/2014/main" id="{17CE9C6C-B56C-7351-F466-DCBC2152A4F4}"/>
              </a:ext>
            </a:extLst>
          </p:cNvPr>
          <p:cNvSpPr>
            <a:spLocks noGrp="1"/>
          </p:cNvSpPr>
          <p:nvPr>
            <p:ph type="body" idx="1" hasCustomPrompt="1"/>
          </p:nvPr>
        </p:nvSpPr>
        <p:spPr>
          <a:xfrm>
            <a:off x="564726" y="3086565"/>
            <a:ext cx="5015557" cy="3006259"/>
          </a:xfrm>
        </p:spPr>
        <p:txBody>
          <a:bodyPr lIns="0">
            <a:noAutofit/>
          </a:bodyPr>
          <a:lstStyle>
            <a:lvl1pPr marL="0" indent="0">
              <a:lnSpc>
                <a:spcPct val="120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a:t>
            </a:r>
          </a:p>
        </p:txBody>
      </p:sp>
      <p:sp>
        <p:nvSpPr>
          <p:cNvPr id="40" name="Textplatzhalter 2">
            <a:extLst>
              <a:ext uri="{FF2B5EF4-FFF2-40B4-BE49-F238E27FC236}">
                <a16:creationId xmlns:a16="http://schemas.microsoft.com/office/drawing/2014/main" id="{33B03965-D53F-D45D-4D6F-D24203EBD575}"/>
              </a:ext>
            </a:extLst>
          </p:cNvPr>
          <p:cNvSpPr>
            <a:spLocks noGrp="1"/>
          </p:cNvSpPr>
          <p:nvPr>
            <p:ph type="body" idx="13" hasCustomPrompt="1"/>
          </p:nvPr>
        </p:nvSpPr>
        <p:spPr>
          <a:xfrm>
            <a:off x="564726" y="2705433"/>
            <a:ext cx="3719512"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Tree>
    <p:extLst>
      <p:ext uri="{BB962C8B-B14F-4D97-AF65-F5344CB8AC3E}">
        <p14:creationId xmlns:p14="http://schemas.microsoft.com/office/powerpoint/2010/main" val="46717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 BI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D9E48F7-105A-C195-72B8-543BDA32B3FE}"/>
              </a:ext>
            </a:extLst>
          </p:cNvPr>
          <p:cNvSpPr>
            <a:spLocks noGrp="1"/>
          </p:cNvSpPr>
          <p:nvPr>
            <p:ph type="subTitle" idx="1" hasCustomPrompt="1"/>
          </p:nvPr>
        </p:nvSpPr>
        <p:spPr>
          <a:xfrm>
            <a:off x="664876" y="3429000"/>
            <a:ext cx="4582688" cy="1655762"/>
          </a:xfrm>
        </p:spPr>
        <p:txBody>
          <a:bodyPr lIns="0"/>
          <a:lstStyle>
            <a:lvl1pPr marL="0" indent="0" algn="l">
              <a:lnSpc>
                <a:spcPct val="80000"/>
              </a:lnSpc>
              <a:buNone/>
              <a:defRPr sz="2400" b="1" i="0">
                <a:latin typeface="PP Object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Kleinere Sub-Headline </a:t>
            </a:r>
          </a:p>
          <a:p>
            <a:r>
              <a:rPr lang="de-DE"/>
              <a:t>über 2 Zeilen</a:t>
            </a:r>
          </a:p>
        </p:txBody>
      </p:sp>
      <p:sp>
        <p:nvSpPr>
          <p:cNvPr id="13" name="Titel 12">
            <a:extLst>
              <a:ext uri="{FF2B5EF4-FFF2-40B4-BE49-F238E27FC236}">
                <a16:creationId xmlns:a16="http://schemas.microsoft.com/office/drawing/2014/main" id="{A3C2437B-F3BD-52A0-16F3-F28308E1355E}"/>
              </a:ext>
            </a:extLst>
          </p:cNvPr>
          <p:cNvSpPr>
            <a:spLocks noGrp="1"/>
          </p:cNvSpPr>
          <p:nvPr>
            <p:ph type="title" hasCustomPrompt="1"/>
          </p:nvPr>
        </p:nvSpPr>
        <p:spPr>
          <a:xfrm>
            <a:off x="664876" y="1196752"/>
            <a:ext cx="6612659" cy="2045643"/>
          </a:xfrm>
        </p:spPr>
        <p:txBody>
          <a:bodyPr lIns="0">
            <a:normAutofit/>
          </a:bodyPr>
          <a:lstStyle>
            <a:lvl1pPr>
              <a:lnSpc>
                <a:spcPct val="100000"/>
              </a:lnSpc>
              <a:defRPr sz="6000">
                <a:latin typeface="ES Face ExtraLight" pitchFamily="2" charset="77"/>
                <a:ea typeface="ES Face ExtraLight" pitchFamily="2" charset="77"/>
              </a:defRPr>
            </a:lvl1pPr>
          </a:lstStyle>
          <a:p>
            <a:r>
              <a:rPr lang="de-DE">
                <a:solidFill>
                  <a:schemeClr val="tx1"/>
                </a:solidFill>
              </a:rPr>
              <a:t>Große Headline über 2 Zeilen</a:t>
            </a:r>
          </a:p>
        </p:txBody>
      </p:sp>
      <p:pic>
        <p:nvPicPr>
          <p:cNvPr id="12" name="Grafik 11">
            <a:extLst>
              <a:ext uri="{FF2B5EF4-FFF2-40B4-BE49-F238E27FC236}">
                <a16:creationId xmlns:a16="http://schemas.microsoft.com/office/drawing/2014/main" id="{BDB03EC3-C486-ADA9-FCEE-AB570AA5E0C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4144" b="-1920"/>
          <a:stretch/>
        </p:blipFill>
        <p:spPr>
          <a:xfrm>
            <a:off x="8112125" y="6092825"/>
            <a:ext cx="3744913" cy="680969"/>
          </a:xfrm>
          <a:prstGeom prst="rect">
            <a:avLst/>
          </a:prstGeom>
        </p:spPr>
      </p:pic>
      <p:pic>
        <p:nvPicPr>
          <p:cNvPr id="14" name="Grafik 13">
            <a:extLst>
              <a:ext uri="{FF2B5EF4-FFF2-40B4-BE49-F238E27FC236}">
                <a16:creationId xmlns:a16="http://schemas.microsoft.com/office/drawing/2014/main" id="{24D45881-F0D6-4F9F-E632-7BCE5DD9908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28" b="50908"/>
          <a:stretch/>
        </p:blipFill>
        <p:spPr>
          <a:xfrm>
            <a:off x="326666" y="188641"/>
            <a:ext cx="3744913" cy="720079"/>
          </a:xfrm>
          <a:prstGeom prst="rect">
            <a:avLst/>
          </a:prstGeom>
        </p:spPr>
      </p:pic>
      <p:sp>
        <p:nvSpPr>
          <p:cNvPr id="2" name="Bildplatzhalter 9">
            <a:extLst>
              <a:ext uri="{FF2B5EF4-FFF2-40B4-BE49-F238E27FC236}">
                <a16:creationId xmlns:a16="http://schemas.microsoft.com/office/drawing/2014/main" id="{92CCD94F-F192-E8F5-9CC5-E04A7013B927}"/>
              </a:ext>
            </a:extLst>
          </p:cNvPr>
          <p:cNvSpPr>
            <a:spLocks noGrp="1"/>
          </p:cNvSpPr>
          <p:nvPr>
            <p:ph type="pic" sz="quarter" idx="12"/>
          </p:nvPr>
        </p:nvSpPr>
        <p:spPr>
          <a:xfrm>
            <a:off x="8112125" y="1303048"/>
            <a:ext cx="3744912" cy="3566112"/>
          </a:xfrm>
          <a:ln w="25400">
            <a:solidFill>
              <a:schemeClr val="accent1"/>
            </a:solidFill>
          </a:ln>
        </p:spPr>
        <p:txBody>
          <a:bodyPr>
            <a:normAutofit/>
          </a:bodyPr>
          <a:lstStyle>
            <a:lvl1pPr>
              <a:defRPr sz="1000"/>
            </a:lvl1pPr>
          </a:lstStyle>
          <a:p>
            <a:endParaRPr lang="de-DE"/>
          </a:p>
        </p:txBody>
      </p:sp>
      <p:sp>
        <p:nvSpPr>
          <p:cNvPr id="4" name="Textfeld 3">
            <a:extLst>
              <a:ext uri="{FF2B5EF4-FFF2-40B4-BE49-F238E27FC236}">
                <a16:creationId xmlns:a16="http://schemas.microsoft.com/office/drawing/2014/main" id="{46439F8E-7D9E-E5E6-7219-E8F9197B3BE1}"/>
              </a:ext>
            </a:extLst>
          </p:cNvPr>
          <p:cNvSpPr txBox="1"/>
          <p:nvPr userDrawn="1"/>
        </p:nvSpPr>
        <p:spPr>
          <a:xfrm>
            <a:off x="8112125" y="4941168"/>
            <a:ext cx="2006662" cy="184666"/>
          </a:xfrm>
          <a:prstGeom prst="rect">
            <a:avLst/>
          </a:prstGeom>
          <a:noFill/>
        </p:spPr>
        <p:txBody>
          <a:bodyPr wrap="square" lIns="0" rtlCol="0">
            <a:spAutoFit/>
          </a:bodyPr>
          <a:lstStyle/>
          <a:p>
            <a:r>
              <a:rPr lang="de-DE" sz="600">
                <a:latin typeface="+mn-lt"/>
                <a:cs typeface="Arial" panose="020B0604020202020204" pitchFamily="34" charset="0"/>
              </a:rPr>
              <a:t>Bildunterschrift</a:t>
            </a:r>
          </a:p>
        </p:txBody>
      </p:sp>
    </p:spTree>
    <p:extLst>
      <p:ext uri="{BB962C8B-B14F-4D97-AF65-F5344CB8AC3E}">
        <p14:creationId xmlns:p14="http://schemas.microsoft.com/office/powerpoint/2010/main" val="354037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DIAGRAMM">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B38D1-0E78-1D42-7F05-1D283E531609}"/>
              </a:ext>
            </a:extLst>
          </p:cNvPr>
          <p:cNvSpPr>
            <a:spLocks noGrp="1"/>
          </p:cNvSpPr>
          <p:nvPr>
            <p:ph type="title" hasCustomPrompt="1"/>
          </p:nvPr>
        </p:nvSpPr>
        <p:spPr>
          <a:xfrm>
            <a:off x="567750" y="1342782"/>
            <a:ext cx="5528250" cy="1346643"/>
          </a:xfrm>
        </p:spPr>
        <p:txBody>
          <a:bodyPr lIns="0" anchor="t" anchorCtr="0"/>
          <a:lstStyle>
            <a:lvl1pPr>
              <a:defRPr sz="4000"/>
            </a:lvl1pPr>
          </a:lstStyle>
          <a:p>
            <a:r>
              <a:rPr lang="de-DE"/>
              <a:t>Mittelgroße </a:t>
            </a:r>
            <a:br>
              <a:rPr lang="de-DE"/>
            </a:br>
            <a:r>
              <a:rPr lang="de-DE"/>
              <a:t>Headline </a:t>
            </a:r>
          </a:p>
        </p:txBody>
      </p:sp>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546750" y="3086565"/>
            <a:ext cx="5015557" cy="3006259"/>
          </a:xfrm>
        </p:spPr>
        <p:txBody>
          <a:bodyPr lIns="0">
            <a:noAutofit/>
          </a:bodyPr>
          <a:lstStyle>
            <a:lvl1pPr marL="0" indent="0">
              <a:lnSpc>
                <a:spcPct val="120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554988" y="2705433"/>
            <a:ext cx="3719512"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graphicFrame>
        <p:nvGraphicFramePr>
          <p:cNvPr id="8" name="Diagramm 7">
            <a:extLst>
              <a:ext uri="{FF2B5EF4-FFF2-40B4-BE49-F238E27FC236}">
                <a16:creationId xmlns:a16="http://schemas.microsoft.com/office/drawing/2014/main" id="{724B5BDD-1142-4B96-1A1E-4D6BE7BF1FD1}"/>
              </a:ext>
            </a:extLst>
          </p:cNvPr>
          <p:cNvGraphicFramePr/>
          <p:nvPr userDrawn="1">
            <p:extLst>
              <p:ext uri="{D42A27DB-BD31-4B8C-83A1-F6EECF244321}">
                <p14:modId xmlns:p14="http://schemas.microsoft.com/office/powerpoint/2010/main" val="2527671837"/>
              </p:ext>
            </p:extLst>
          </p:nvPr>
        </p:nvGraphicFramePr>
        <p:xfrm>
          <a:off x="6096000" y="765175"/>
          <a:ext cx="5761038" cy="41039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734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NIMATION CHART 2">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8E1AFA64-13D5-B84C-2101-5F31F011A916}"/>
              </a:ext>
            </a:extLst>
          </p:cNvPr>
          <p:cNvSpPr>
            <a:spLocks noGrp="1"/>
          </p:cNvSpPr>
          <p:nvPr>
            <p:ph type="subTitle" idx="1" hasCustomPrompt="1"/>
          </p:nvPr>
        </p:nvSpPr>
        <p:spPr>
          <a:xfrm>
            <a:off x="334963" y="3429000"/>
            <a:ext cx="5040957" cy="1655762"/>
          </a:xfrm>
        </p:spPr>
        <p:txBody>
          <a:bodyPr lIns="0"/>
          <a:lstStyle>
            <a:lvl1pPr marL="0" indent="0" algn="l">
              <a:lnSpc>
                <a:spcPct val="80000"/>
              </a:lnSpc>
              <a:buNone/>
              <a:defRPr sz="2400" b="1" i="0">
                <a:latin typeface="PP Object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Kleinere Sub-Headline </a:t>
            </a:r>
          </a:p>
          <a:p>
            <a:r>
              <a:rPr lang="de-DE" dirty="0"/>
              <a:t>über 2 Zeilen</a:t>
            </a:r>
          </a:p>
        </p:txBody>
      </p:sp>
      <p:sp>
        <p:nvSpPr>
          <p:cNvPr id="7" name="Titel 12">
            <a:extLst>
              <a:ext uri="{FF2B5EF4-FFF2-40B4-BE49-F238E27FC236}">
                <a16:creationId xmlns:a16="http://schemas.microsoft.com/office/drawing/2014/main" id="{FE5C21F3-0211-2E20-E04D-696AAF198C69}"/>
              </a:ext>
            </a:extLst>
          </p:cNvPr>
          <p:cNvSpPr>
            <a:spLocks noGrp="1"/>
          </p:cNvSpPr>
          <p:nvPr>
            <p:ph type="title" hasCustomPrompt="1"/>
          </p:nvPr>
        </p:nvSpPr>
        <p:spPr>
          <a:xfrm>
            <a:off x="334243" y="1196752"/>
            <a:ext cx="7273925" cy="2045643"/>
          </a:xfrm>
        </p:spPr>
        <p:txBody>
          <a:bodyPr lIns="0">
            <a:normAutofit/>
          </a:bodyPr>
          <a:lstStyle>
            <a:lvl1pPr>
              <a:lnSpc>
                <a:spcPct val="100000"/>
              </a:lnSpc>
              <a:defRPr sz="6000">
                <a:latin typeface="ES Face ExtraLight" pitchFamily="2" charset="77"/>
                <a:ea typeface="ES Face ExtraLight" pitchFamily="2" charset="77"/>
              </a:defRPr>
            </a:lvl1pPr>
          </a:lstStyle>
          <a:p>
            <a:r>
              <a:rPr lang="de-DE" dirty="0">
                <a:solidFill>
                  <a:schemeClr val="tx1"/>
                </a:solidFill>
              </a:rPr>
              <a:t>Große Headline über 2 Zeilen</a:t>
            </a:r>
          </a:p>
        </p:txBody>
      </p:sp>
    </p:spTree>
    <p:extLst>
      <p:ext uri="{BB962C8B-B14F-4D97-AF65-F5344CB8AC3E}">
        <p14:creationId xmlns:p14="http://schemas.microsoft.com/office/powerpoint/2010/main" val="2824753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NIMATION CHART 1">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D9E48F7-105A-C195-72B8-543BDA32B3FE}"/>
              </a:ext>
            </a:extLst>
          </p:cNvPr>
          <p:cNvSpPr>
            <a:spLocks noGrp="1"/>
          </p:cNvSpPr>
          <p:nvPr>
            <p:ph type="subTitle" idx="1" hasCustomPrompt="1"/>
          </p:nvPr>
        </p:nvSpPr>
        <p:spPr>
          <a:xfrm>
            <a:off x="8112125" y="188912"/>
            <a:ext cx="3744913" cy="1799927"/>
          </a:xfrm>
        </p:spPr>
        <p:txBody>
          <a:bodyPr lIns="0" anchor="ctr" anchorCtr="0">
            <a:normAutofit/>
          </a:bodyPr>
          <a:lstStyle>
            <a:lvl1pPr marL="0" indent="0" algn="l">
              <a:lnSpc>
                <a:spcPct val="80000"/>
              </a:lnSpc>
              <a:buNone/>
              <a:defRPr sz="1800" b="1" i="0">
                <a:latin typeface="PP Object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Vorname Nachname</a:t>
            </a:r>
          </a:p>
          <a:p>
            <a:r>
              <a:rPr lang="de-DE"/>
              <a:t>Titel der Präsentation</a:t>
            </a:r>
          </a:p>
          <a:p>
            <a:r>
              <a:rPr lang="de-DE"/>
              <a:t>01.08.22</a:t>
            </a:r>
          </a:p>
        </p:txBody>
      </p:sp>
    </p:spTree>
    <p:extLst>
      <p:ext uri="{BB962C8B-B14F-4D97-AF65-F5344CB8AC3E}">
        <p14:creationId xmlns:p14="http://schemas.microsoft.com/office/powerpoint/2010/main" val="40194069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NIMATION CHART 2">
    <p:spTree>
      <p:nvGrpSpPr>
        <p:cNvPr id="1" name=""/>
        <p:cNvGrpSpPr/>
        <p:nvPr/>
      </p:nvGrpSpPr>
      <p:grpSpPr>
        <a:xfrm>
          <a:off x="0" y="0"/>
          <a:ext cx="0" cy="0"/>
          <a:chOff x="0" y="0"/>
          <a:chExt cx="0" cy="0"/>
        </a:xfrm>
      </p:grpSpPr>
      <p:sp>
        <p:nvSpPr>
          <p:cNvPr id="6" name="Untertitel 2">
            <a:extLst>
              <a:ext uri="{FF2B5EF4-FFF2-40B4-BE49-F238E27FC236}">
                <a16:creationId xmlns:a16="http://schemas.microsoft.com/office/drawing/2014/main" id="{8E1AFA64-13D5-B84C-2101-5F31F011A916}"/>
              </a:ext>
            </a:extLst>
          </p:cNvPr>
          <p:cNvSpPr>
            <a:spLocks noGrp="1"/>
          </p:cNvSpPr>
          <p:nvPr>
            <p:ph type="subTitle" idx="1" hasCustomPrompt="1"/>
          </p:nvPr>
        </p:nvSpPr>
        <p:spPr>
          <a:xfrm>
            <a:off x="334963" y="3429000"/>
            <a:ext cx="5040957" cy="1655762"/>
          </a:xfrm>
        </p:spPr>
        <p:txBody>
          <a:bodyPr lIns="0"/>
          <a:lstStyle>
            <a:lvl1pPr marL="0" indent="0" algn="l">
              <a:lnSpc>
                <a:spcPct val="80000"/>
              </a:lnSpc>
              <a:buNone/>
              <a:defRPr sz="2400" b="1" i="0">
                <a:latin typeface="PP Object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Kleinere Sub-Headline </a:t>
            </a:r>
          </a:p>
          <a:p>
            <a:r>
              <a:rPr lang="de-DE"/>
              <a:t>über 2 Zeilen</a:t>
            </a:r>
          </a:p>
        </p:txBody>
      </p:sp>
      <p:sp>
        <p:nvSpPr>
          <p:cNvPr id="7" name="Titel 12">
            <a:extLst>
              <a:ext uri="{FF2B5EF4-FFF2-40B4-BE49-F238E27FC236}">
                <a16:creationId xmlns:a16="http://schemas.microsoft.com/office/drawing/2014/main" id="{FE5C21F3-0211-2E20-E04D-696AAF198C69}"/>
              </a:ext>
            </a:extLst>
          </p:cNvPr>
          <p:cNvSpPr>
            <a:spLocks noGrp="1"/>
          </p:cNvSpPr>
          <p:nvPr>
            <p:ph type="title" hasCustomPrompt="1"/>
          </p:nvPr>
        </p:nvSpPr>
        <p:spPr>
          <a:xfrm>
            <a:off x="334243" y="1196752"/>
            <a:ext cx="7273925" cy="2045643"/>
          </a:xfrm>
        </p:spPr>
        <p:txBody>
          <a:bodyPr lIns="0">
            <a:normAutofit/>
          </a:bodyPr>
          <a:lstStyle>
            <a:lvl1pPr>
              <a:lnSpc>
                <a:spcPct val="100000"/>
              </a:lnSpc>
              <a:defRPr sz="6000">
                <a:latin typeface="ES Face ExtraLight" pitchFamily="2" charset="77"/>
                <a:ea typeface="ES Face ExtraLight" pitchFamily="2" charset="77"/>
              </a:defRPr>
            </a:lvl1pPr>
          </a:lstStyle>
          <a:p>
            <a:r>
              <a:rPr lang="de-DE">
                <a:solidFill>
                  <a:schemeClr val="tx1"/>
                </a:solidFill>
              </a:rPr>
              <a:t>Große Headline über 2 Zeilen</a:t>
            </a:r>
          </a:p>
        </p:txBody>
      </p:sp>
    </p:spTree>
    <p:extLst>
      <p:ext uri="{BB962C8B-B14F-4D97-AF65-F5344CB8AC3E}">
        <p14:creationId xmlns:p14="http://schemas.microsoft.com/office/powerpoint/2010/main" val="3351002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OSSER TITEL">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D9E48F7-105A-C195-72B8-543BDA32B3FE}"/>
              </a:ext>
            </a:extLst>
          </p:cNvPr>
          <p:cNvSpPr>
            <a:spLocks noGrp="1"/>
          </p:cNvSpPr>
          <p:nvPr>
            <p:ph type="subTitle" idx="1" hasCustomPrompt="1"/>
          </p:nvPr>
        </p:nvSpPr>
        <p:spPr>
          <a:xfrm>
            <a:off x="8112125" y="188912"/>
            <a:ext cx="3744913" cy="1799927"/>
          </a:xfrm>
        </p:spPr>
        <p:txBody>
          <a:bodyPr lIns="0" anchor="ctr" anchorCtr="0">
            <a:normAutofit/>
          </a:bodyPr>
          <a:lstStyle>
            <a:lvl1pPr marL="0" indent="0" algn="l">
              <a:lnSpc>
                <a:spcPct val="80000"/>
              </a:lnSpc>
              <a:buNone/>
              <a:defRPr sz="1800" b="1" i="0">
                <a:latin typeface="PP Object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Vorname Nachname</a:t>
            </a:r>
          </a:p>
          <a:p>
            <a:r>
              <a:rPr lang="de-DE"/>
              <a:t>Titel der Präsentation</a:t>
            </a:r>
          </a:p>
          <a:p>
            <a:r>
              <a:rPr lang="de-DE"/>
              <a:t>01.08.22</a:t>
            </a:r>
          </a:p>
        </p:txBody>
      </p:sp>
      <p:pic>
        <p:nvPicPr>
          <p:cNvPr id="2" name="Grafik 1">
            <a:extLst>
              <a:ext uri="{FF2B5EF4-FFF2-40B4-BE49-F238E27FC236}">
                <a16:creationId xmlns:a16="http://schemas.microsoft.com/office/drawing/2014/main" id="{3294ED6C-720F-8F2C-AAF0-BFCC5D0AE2F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4144" b="-1920"/>
          <a:stretch/>
        </p:blipFill>
        <p:spPr>
          <a:xfrm>
            <a:off x="334963" y="4678639"/>
            <a:ext cx="11522075" cy="2095156"/>
          </a:xfrm>
          <a:prstGeom prst="rect">
            <a:avLst/>
          </a:prstGeom>
        </p:spPr>
      </p:pic>
      <p:pic>
        <p:nvPicPr>
          <p:cNvPr id="4" name="Grafik 3">
            <a:extLst>
              <a:ext uri="{FF2B5EF4-FFF2-40B4-BE49-F238E27FC236}">
                <a16:creationId xmlns:a16="http://schemas.microsoft.com/office/drawing/2014/main" id="{7A810AC7-A730-777B-25BC-2D73407C374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28" r="35001" b="50908"/>
          <a:stretch/>
        </p:blipFill>
        <p:spPr>
          <a:xfrm>
            <a:off x="334963" y="170212"/>
            <a:ext cx="7489229" cy="2215487"/>
          </a:xfrm>
          <a:prstGeom prst="rect">
            <a:avLst/>
          </a:prstGeom>
        </p:spPr>
      </p:pic>
    </p:spTree>
    <p:extLst>
      <p:ext uri="{BB962C8B-B14F-4D97-AF65-F5344CB8AC3E}">
        <p14:creationId xmlns:p14="http://schemas.microsoft.com/office/powerpoint/2010/main" val="23561863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EL + BI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D9E48F7-105A-C195-72B8-543BDA32B3FE}"/>
              </a:ext>
            </a:extLst>
          </p:cNvPr>
          <p:cNvSpPr>
            <a:spLocks noGrp="1"/>
          </p:cNvSpPr>
          <p:nvPr>
            <p:ph type="subTitle" idx="1" hasCustomPrompt="1"/>
          </p:nvPr>
        </p:nvSpPr>
        <p:spPr>
          <a:xfrm>
            <a:off x="634644" y="3429000"/>
            <a:ext cx="7777162" cy="1655762"/>
          </a:xfrm>
        </p:spPr>
        <p:txBody>
          <a:bodyPr lIns="0"/>
          <a:lstStyle>
            <a:lvl1pPr marL="0" indent="0" algn="l">
              <a:lnSpc>
                <a:spcPct val="80000"/>
              </a:lnSpc>
              <a:buNone/>
              <a:defRPr sz="2400" b="1" i="0">
                <a:latin typeface="PP Object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Kleinere Sub-Headline </a:t>
            </a:r>
          </a:p>
          <a:p>
            <a:r>
              <a:rPr lang="de-DE" dirty="0"/>
              <a:t>über 2 Zeilen</a:t>
            </a:r>
          </a:p>
        </p:txBody>
      </p:sp>
      <p:sp>
        <p:nvSpPr>
          <p:cNvPr id="6" name="Titel 5">
            <a:extLst>
              <a:ext uri="{FF2B5EF4-FFF2-40B4-BE49-F238E27FC236}">
                <a16:creationId xmlns:a16="http://schemas.microsoft.com/office/drawing/2014/main" id="{5F99F4E7-B092-019E-25FB-B0855F93D373}"/>
              </a:ext>
            </a:extLst>
          </p:cNvPr>
          <p:cNvSpPr>
            <a:spLocks noGrp="1"/>
          </p:cNvSpPr>
          <p:nvPr>
            <p:ph type="title" hasCustomPrompt="1"/>
          </p:nvPr>
        </p:nvSpPr>
        <p:spPr>
          <a:xfrm>
            <a:off x="634644" y="1268760"/>
            <a:ext cx="6350902" cy="1845830"/>
          </a:xfrm>
        </p:spPr>
        <p:txBody>
          <a:bodyPr lIns="0"/>
          <a:lstStyle/>
          <a:p>
            <a:r>
              <a:rPr lang="de-DE" dirty="0"/>
              <a:t>Große Headline</a:t>
            </a:r>
            <a:br>
              <a:rPr lang="de-DE" dirty="0"/>
            </a:br>
            <a:r>
              <a:rPr lang="de-DE" dirty="0"/>
              <a:t>über 2 Zeilen</a:t>
            </a:r>
          </a:p>
        </p:txBody>
      </p:sp>
      <p:sp>
        <p:nvSpPr>
          <p:cNvPr id="10" name="Bildplatzhalter 9">
            <a:extLst>
              <a:ext uri="{FF2B5EF4-FFF2-40B4-BE49-F238E27FC236}">
                <a16:creationId xmlns:a16="http://schemas.microsoft.com/office/drawing/2014/main" id="{DD0E3D4A-BE46-9C46-8960-2688F11FE82E}"/>
              </a:ext>
            </a:extLst>
          </p:cNvPr>
          <p:cNvSpPr>
            <a:spLocks noGrp="1"/>
          </p:cNvSpPr>
          <p:nvPr>
            <p:ph type="pic" sz="quarter" idx="12"/>
          </p:nvPr>
        </p:nvSpPr>
        <p:spPr>
          <a:xfrm>
            <a:off x="8112125" y="1303048"/>
            <a:ext cx="3744912" cy="3566112"/>
          </a:xfrm>
          <a:ln w="25400">
            <a:solidFill>
              <a:schemeClr val="accent1"/>
            </a:solidFill>
          </a:ln>
        </p:spPr>
        <p:txBody>
          <a:bodyPr>
            <a:normAutofit/>
          </a:bodyPr>
          <a:lstStyle>
            <a:lvl1pPr>
              <a:defRPr sz="1000"/>
            </a:lvl1pPr>
          </a:lstStyle>
          <a:p>
            <a:endParaRPr lang="de-DE" dirty="0"/>
          </a:p>
        </p:txBody>
      </p:sp>
    </p:spTree>
    <p:extLst>
      <p:ext uri="{BB962C8B-B14F-4D97-AF65-F5344CB8AC3E}">
        <p14:creationId xmlns:p14="http://schemas.microsoft.com/office/powerpoint/2010/main" val="70768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IG COPY">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529433" y="1700808"/>
            <a:ext cx="9839325" cy="3888432"/>
          </a:xfrm>
        </p:spPr>
        <p:txBody>
          <a:bodyPr lIns="0">
            <a:noAutofit/>
          </a:bodyPr>
          <a:lstStyle>
            <a:lvl1pPr marL="0" indent="0">
              <a:lnSpc>
                <a:spcPct val="120000"/>
              </a:lnSpc>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Ebenso werde der Schmerz als solcher von Niemand geliebt, gesucht und verlangt, sondern weil mitunter solche Zeiten eintreten, dass man mittelst Arbeiten und Schmerzen eine </a:t>
            </a:r>
            <a:r>
              <a:rPr lang="de-DE" err="1"/>
              <a:t>grosse</a:t>
            </a:r>
            <a:r>
              <a:rPr lang="de-DE"/>
              <a:t> Lust sich zu </a:t>
            </a:r>
            <a:r>
              <a:rPr lang="de-DE" err="1"/>
              <a:t>verschaften</a:t>
            </a:r>
            <a:r>
              <a:rPr lang="de-DE"/>
              <a:t> suchen müsse.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529433" y="1268760"/>
            <a:ext cx="3381375"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Tree>
    <p:extLst>
      <p:ext uri="{BB962C8B-B14F-4D97-AF65-F5344CB8AC3E}">
        <p14:creationId xmlns:p14="http://schemas.microsoft.com/office/powerpoint/2010/main" val="122272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HEADLINE +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B38D1-0E78-1D42-7F05-1D283E531609}"/>
              </a:ext>
            </a:extLst>
          </p:cNvPr>
          <p:cNvSpPr>
            <a:spLocks noGrp="1"/>
          </p:cNvSpPr>
          <p:nvPr>
            <p:ph type="title" hasCustomPrompt="1"/>
          </p:nvPr>
        </p:nvSpPr>
        <p:spPr>
          <a:xfrm>
            <a:off x="623392" y="1342782"/>
            <a:ext cx="7488733" cy="1222121"/>
          </a:xfrm>
        </p:spPr>
        <p:txBody>
          <a:bodyPr lIns="0" anchor="t" anchorCtr="0"/>
          <a:lstStyle>
            <a:lvl1pPr>
              <a:defRPr sz="4000"/>
            </a:lvl1pPr>
          </a:lstStyle>
          <a:p>
            <a:r>
              <a:rPr lang="de-DE"/>
              <a:t>Mittelgroße Headline </a:t>
            </a:r>
            <a:br>
              <a:rPr lang="de-DE"/>
            </a:br>
            <a:r>
              <a:rPr lang="de-DE"/>
              <a:t>über 2 Zeilen</a:t>
            </a:r>
          </a:p>
        </p:txBody>
      </p:sp>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623392" y="3086566"/>
            <a:ext cx="9839325" cy="2502674"/>
          </a:xfrm>
        </p:spPr>
        <p:txBody>
          <a:bodyPr lIns="0">
            <a:noAutofit/>
          </a:bodyPr>
          <a:lstStyle>
            <a:lvl1pPr marL="0" indent="0">
              <a:lnSpc>
                <a:spcPct val="120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Ebenso werde der Schmerz als solcher von Niemand geliebt, gesucht und verlangt, sondern weil mitunter solche Zeiten eintreten, dass man mittelst Arbeiten und Schmerzen eine </a:t>
            </a:r>
            <a:r>
              <a:rPr lang="de-DE" err="1"/>
              <a:t>grosse</a:t>
            </a:r>
            <a:r>
              <a:rPr lang="de-DE"/>
              <a:t> Lust sich zu </a:t>
            </a:r>
            <a:r>
              <a:rPr lang="de-DE" err="1"/>
              <a:t>verschaften</a:t>
            </a:r>
            <a:r>
              <a:rPr lang="de-DE"/>
              <a:t> suchen müsse. Um hier gleich bei dem Einfachsten stehen zu bleiben, so würde Niemand von uns anstrengende körperliche Übungen vornehmen, wenn er nicht einen </a:t>
            </a:r>
            <a:r>
              <a:rPr lang="de-DE" err="1"/>
              <a:t>Vortheil</a:t>
            </a:r>
            <a:r>
              <a:rPr lang="de-DE"/>
              <a:t> davon erwartete.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623392" y="2685866"/>
            <a:ext cx="3719512"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Tree>
    <p:extLst>
      <p:ext uri="{BB962C8B-B14F-4D97-AF65-F5344CB8AC3E}">
        <p14:creationId xmlns:p14="http://schemas.microsoft.com/office/powerpoint/2010/main" val="203307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D9E48F7-105A-C195-72B8-543BDA32B3FE}"/>
              </a:ext>
            </a:extLst>
          </p:cNvPr>
          <p:cNvSpPr>
            <a:spLocks noGrp="1"/>
          </p:cNvSpPr>
          <p:nvPr>
            <p:ph type="subTitle" idx="1" hasCustomPrompt="1"/>
          </p:nvPr>
        </p:nvSpPr>
        <p:spPr>
          <a:xfrm>
            <a:off x="634644" y="3429000"/>
            <a:ext cx="7777162" cy="1655762"/>
          </a:xfrm>
        </p:spPr>
        <p:txBody>
          <a:bodyPr lIns="0"/>
          <a:lstStyle>
            <a:lvl1pPr marL="0" indent="0" algn="l">
              <a:lnSpc>
                <a:spcPct val="80000"/>
              </a:lnSpc>
              <a:buNone/>
              <a:defRPr sz="2400" b="1" i="0">
                <a:latin typeface="PP Object San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Kleinere Sub-Headline </a:t>
            </a:r>
          </a:p>
          <a:p>
            <a:r>
              <a:rPr lang="de-DE"/>
              <a:t>über 2 Zeilen</a:t>
            </a:r>
          </a:p>
        </p:txBody>
      </p:sp>
      <p:sp>
        <p:nvSpPr>
          <p:cNvPr id="6" name="Titel 5">
            <a:extLst>
              <a:ext uri="{FF2B5EF4-FFF2-40B4-BE49-F238E27FC236}">
                <a16:creationId xmlns:a16="http://schemas.microsoft.com/office/drawing/2014/main" id="{5F99F4E7-B092-019E-25FB-B0855F93D373}"/>
              </a:ext>
            </a:extLst>
          </p:cNvPr>
          <p:cNvSpPr>
            <a:spLocks noGrp="1"/>
          </p:cNvSpPr>
          <p:nvPr>
            <p:ph type="title" hasCustomPrompt="1"/>
          </p:nvPr>
        </p:nvSpPr>
        <p:spPr>
          <a:xfrm>
            <a:off x="634644" y="1268760"/>
            <a:ext cx="9565044" cy="1845830"/>
          </a:xfrm>
        </p:spPr>
        <p:txBody>
          <a:bodyPr lIns="0"/>
          <a:lstStyle/>
          <a:p>
            <a:r>
              <a:rPr lang="de-DE"/>
              <a:t>Große Headline</a:t>
            </a:r>
            <a:br>
              <a:rPr lang="de-DE"/>
            </a:br>
            <a:r>
              <a:rPr lang="de-DE"/>
              <a:t>über 2 Zeilen</a:t>
            </a:r>
          </a:p>
        </p:txBody>
      </p:sp>
    </p:spTree>
    <p:extLst>
      <p:ext uri="{BB962C8B-B14F-4D97-AF65-F5344CB8AC3E}">
        <p14:creationId xmlns:p14="http://schemas.microsoft.com/office/powerpoint/2010/main" val="291894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EADLINE +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B38D1-0E78-1D42-7F05-1D283E531609}"/>
              </a:ext>
            </a:extLst>
          </p:cNvPr>
          <p:cNvSpPr>
            <a:spLocks noGrp="1"/>
          </p:cNvSpPr>
          <p:nvPr>
            <p:ph type="title" hasCustomPrompt="1"/>
          </p:nvPr>
        </p:nvSpPr>
        <p:spPr>
          <a:xfrm>
            <a:off x="476944" y="1342783"/>
            <a:ext cx="10515600" cy="999182"/>
          </a:xfrm>
        </p:spPr>
        <p:txBody>
          <a:bodyPr lIns="0" anchor="t" anchorCtr="0"/>
          <a:lstStyle>
            <a:lvl1pPr>
              <a:defRPr sz="4000"/>
            </a:lvl1pPr>
          </a:lstStyle>
          <a:p>
            <a:r>
              <a:rPr lang="de-DE"/>
              <a:t>Mittelgroße Headline </a:t>
            </a:r>
            <a:br>
              <a:rPr lang="de-DE"/>
            </a:br>
            <a:r>
              <a:rPr lang="de-DE"/>
              <a:t>über 2 Zeilen</a:t>
            </a:r>
          </a:p>
        </p:txBody>
      </p:sp>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476944" y="3086566"/>
            <a:ext cx="9839325" cy="2502674"/>
          </a:xfrm>
        </p:spPr>
        <p:txBody>
          <a:bodyPr lIns="0">
            <a:noAutofit/>
          </a:bodyPr>
          <a:lstStyle>
            <a:lvl1pPr marL="0" indent="0">
              <a:lnSpc>
                <a:spcPct val="120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Ebenso werde der Schmerz als solcher von Niemand geliebt, gesucht und verlangt, sondern weil mitunter solche Zeiten eintreten, dass man mittelst Arbeiten und Schmerzen eine </a:t>
            </a:r>
            <a:r>
              <a:rPr lang="de-DE" err="1"/>
              <a:t>grosse</a:t>
            </a:r>
            <a:r>
              <a:rPr lang="de-DE"/>
              <a:t> Lust sich zu </a:t>
            </a:r>
            <a:r>
              <a:rPr lang="de-DE" err="1"/>
              <a:t>verschaften</a:t>
            </a:r>
            <a:r>
              <a:rPr lang="de-DE"/>
              <a:t> suchen müsse. Um hier gleich bei dem Einfachsten stehen zu bleiben, so würde Niemand von uns anstrengende körperliche Übungen vornehmen, wenn er nicht einen </a:t>
            </a:r>
            <a:r>
              <a:rPr lang="de-DE" err="1"/>
              <a:t>Vortheil</a:t>
            </a:r>
            <a:r>
              <a:rPr lang="de-DE"/>
              <a:t> davon erwartete.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476944" y="2721441"/>
            <a:ext cx="3381375"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Tree>
    <p:extLst>
      <p:ext uri="{BB962C8B-B14F-4D97-AF65-F5344CB8AC3E}">
        <p14:creationId xmlns:p14="http://schemas.microsoft.com/office/powerpoint/2010/main" val="151822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529432" y="1700808"/>
            <a:ext cx="9839325" cy="3888432"/>
          </a:xfrm>
        </p:spPr>
        <p:txBody>
          <a:bodyPr lIns="0">
            <a:noAutofit/>
          </a:bodyPr>
          <a:lstStyle>
            <a:lvl1pPr marL="0" indent="0">
              <a:lnSpc>
                <a:spcPct val="120000"/>
              </a:lnSpc>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Ebenso werde der Schmerz als solcher von Niemand geliebt, gesucht und verlangt, sondern weil mitunter solche Zeiten eintreten, dass man mittelst Arbeiten und Schmerzen eine </a:t>
            </a:r>
            <a:r>
              <a:rPr lang="de-DE" err="1"/>
              <a:t>grosse</a:t>
            </a:r>
            <a:r>
              <a:rPr lang="de-DE"/>
              <a:t> Lust sich zu </a:t>
            </a:r>
            <a:r>
              <a:rPr lang="de-DE" err="1"/>
              <a:t>verschaften</a:t>
            </a:r>
            <a:r>
              <a:rPr lang="de-DE"/>
              <a:t> suchen müsse.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529432" y="1268760"/>
            <a:ext cx="3381375"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Tree>
    <p:extLst>
      <p:ext uri="{BB962C8B-B14F-4D97-AF65-F5344CB8AC3E}">
        <p14:creationId xmlns:p14="http://schemas.microsoft.com/office/powerpoint/2010/main" val="66763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B38D1-0E78-1D42-7F05-1D283E531609}"/>
              </a:ext>
            </a:extLst>
          </p:cNvPr>
          <p:cNvSpPr>
            <a:spLocks noGrp="1"/>
          </p:cNvSpPr>
          <p:nvPr>
            <p:ph type="title" hasCustomPrompt="1"/>
          </p:nvPr>
        </p:nvSpPr>
        <p:spPr>
          <a:xfrm>
            <a:off x="567750" y="1342782"/>
            <a:ext cx="4647789" cy="1346643"/>
          </a:xfrm>
        </p:spPr>
        <p:txBody>
          <a:bodyPr lIns="0" anchor="t" anchorCtr="0"/>
          <a:lstStyle>
            <a:lvl1pPr>
              <a:defRPr sz="4000"/>
            </a:lvl1pPr>
          </a:lstStyle>
          <a:p>
            <a:r>
              <a:rPr lang="de-DE"/>
              <a:t>Mittelgroße Headline </a:t>
            </a:r>
          </a:p>
        </p:txBody>
      </p:sp>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558845" y="3086565"/>
            <a:ext cx="5015557" cy="3006259"/>
          </a:xfrm>
        </p:spPr>
        <p:txBody>
          <a:bodyPr lIns="0">
            <a:noAutofit/>
          </a:bodyPr>
          <a:lstStyle>
            <a:lvl1pPr marL="0" indent="0">
              <a:lnSpc>
                <a:spcPct val="120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558845" y="2705433"/>
            <a:ext cx="3719512"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9" name="Bildplatzhalter 7">
            <a:extLst>
              <a:ext uri="{FF2B5EF4-FFF2-40B4-BE49-F238E27FC236}">
                <a16:creationId xmlns:a16="http://schemas.microsoft.com/office/drawing/2014/main" id="{9AB4A91E-B0BD-FE5B-1C60-699C950E8FC6}"/>
              </a:ext>
            </a:extLst>
          </p:cNvPr>
          <p:cNvSpPr>
            <a:spLocks noGrp="1"/>
          </p:cNvSpPr>
          <p:nvPr>
            <p:ph type="pic" sz="quarter" idx="15"/>
          </p:nvPr>
        </p:nvSpPr>
        <p:spPr>
          <a:xfrm>
            <a:off x="9113838" y="1484783"/>
            <a:ext cx="2743200" cy="3384000"/>
          </a:xfrm>
          <a:ln w="25400">
            <a:solidFill>
              <a:schemeClr val="accent1"/>
            </a:solidFill>
          </a:ln>
        </p:spPr>
        <p:txBody>
          <a:bodyPr>
            <a:normAutofit/>
          </a:bodyPr>
          <a:lstStyle>
            <a:lvl1pPr>
              <a:defRPr sz="1000"/>
            </a:lvl1pPr>
          </a:lstStyle>
          <a:p>
            <a:endParaRPr lang="de-DE"/>
          </a:p>
        </p:txBody>
      </p:sp>
      <p:sp>
        <p:nvSpPr>
          <p:cNvPr id="11" name="Bildplatzhalter 7">
            <a:extLst>
              <a:ext uri="{FF2B5EF4-FFF2-40B4-BE49-F238E27FC236}">
                <a16:creationId xmlns:a16="http://schemas.microsoft.com/office/drawing/2014/main" id="{1FF91E2D-0F04-A9AC-6429-A6140B57466B}"/>
              </a:ext>
            </a:extLst>
          </p:cNvPr>
          <p:cNvSpPr>
            <a:spLocks noGrp="1"/>
          </p:cNvSpPr>
          <p:nvPr>
            <p:ph type="pic" sz="quarter" idx="16"/>
          </p:nvPr>
        </p:nvSpPr>
        <p:spPr>
          <a:xfrm>
            <a:off x="6192599" y="1484783"/>
            <a:ext cx="2743200" cy="3384000"/>
          </a:xfrm>
          <a:ln w="25400">
            <a:solidFill>
              <a:schemeClr val="accent1"/>
            </a:solidFill>
          </a:ln>
        </p:spPr>
        <p:txBody>
          <a:bodyPr>
            <a:normAutofit/>
          </a:bodyPr>
          <a:lstStyle>
            <a:lvl1pPr>
              <a:defRPr sz="1000"/>
            </a:lvl1pPr>
          </a:lstStyle>
          <a:p>
            <a:endParaRPr lang="de-DE"/>
          </a:p>
        </p:txBody>
      </p:sp>
    </p:spTree>
    <p:extLst>
      <p:ext uri="{BB962C8B-B14F-4D97-AF65-F5344CB8AC3E}">
        <p14:creationId xmlns:p14="http://schemas.microsoft.com/office/powerpoint/2010/main" val="163572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1 BILD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B38D1-0E78-1D42-7F05-1D283E531609}"/>
              </a:ext>
            </a:extLst>
          </p:cNvPr>
          <p:cNvSpPr>
            <a:spLocks noGrp="1"/>
          </p:cNvSpPr>
          <p:nvPr>
            <p:ph type="title" hasCustomPrompt="1"/>
          </p:nvPr>
        </p:nvSpPr>
        <p:spPr>
          <a:xfrm>
            <a:off x="567750" y="1342782"/>
            <a:ext cx="4647789" cy="1346643"/>
          </a:xfrm>
        </p:spPr>
        <p:txBody>
          <a:bodyPr lIns="0" anchor="t" anchorCtr="0"/>
          <a:lstStyle>
            <a:lvl1pPr>
              <a:defRPr sz="4000"/>
            </a:lvl1pPr>
          </a:lstStyle>
          <a:p>
            <a:r>
              <a:rPr lang="de-DE"/>
              <a:t>Mittelgroße Headline </a:t>
            </a:r>
          </a:p>
        </p:txBody>
      </p:sp>
      <p:sp>
        <p:nvSpPr>
          <p:cNvPr id="3" name="Textplatzhalter 2">
            <a:extLst>
              <a:ext uri="{FF2B5EF4-FFF2-40B4-BE49-F238E27FC236}">
                <a16:creationId xmlns:a16="http://schemas.microsoft.com/office/drawing/2014/main" id="{B22FD78A-8212-E732-8F27-D287B129772F}"/>
              </a:ext>
            </a:extLst>
          </p:cNvPr>
          <p:cNvSpPr>
            <a:spLocks noGrp="1"/>
          </p:cNvSpPr>
          <p:nvPr>
            <p:ph type="body" idx="1" hasCustomPrompt="1"/>
          </p:nvPr>
        </p:nvSpPr>
        <p:spPr>
          <a:xfrm>
            <a:off x="546750" y="3086565"/>
            <a:ext cx="5015557" cy="3006259"/>
          </a:xfrm>
        </p:spPr>
        <p:txBody>
          <a:bodyPr lIns="0">
            <a:noAutofit/>
          </a:bodyPr>
          <a:lstStyle>
            <a:lvl1pPr marL="0" indent="0">
              <a:lnSpc>
                <a:spcPct val="120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a:t>
            </a:r>
          </a:p>
        </p:txBody>
      </p:sp>
      <p:sp>
        <p:nvSpPr>
          <p:cNvPr id="7" name="Textplatzhalter 2">
            <a:extLst>
              <a:ext uri="{FF2B5EF4-FFF2-40B4-BE49-F238E27FC236}">
                <a16:creationId xmlns:a16="http://schemas.microsoft.com/office/drawing/2014/main" id="{40D69121-45FD-0C45-4403-A96BE2A64A1E}"/>
              </a:ext>
            </a:extLst>
          </p:cNvPr>
          <p:cNvSpPr>
            <a:spLocks noGrp="1"/>
          </p:cNvSpPr>
          <p:nvPr>
            <p:ph type="body" idx="13" hasCustomPrompt="1"/>
          </p:nvPr>
        </p:nvSpPr>
        <p:spPr>
          <a:xfrm>
            <a:off x="546750" y="2705433"/>
            <a:ext cx="3719512"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12" name="Bildplatzhalter 7">
            <a:extLst>
              <a:ext uri="{FF2B5EF4-FFF2-40B4-BE49-F238E27FC236}">
                <a16:creationId xmlns:a16="http://schemas.microsoft.com/office/drawing/2014/main" id="{1E17C388-4F98-88EB-3F18-6F81AA111981}"/>
              </a:ext>
            </a:extLst>
          </p:cNvPr>
          <p:cNvSpPr>
            <a:spLocks noGrp="1"/>
          </p:cNvSpPr>
          <p:nvPr>
            <p:ph type="pic" sz="quarter" idx="16"/>
          </p:nvPr>
        </p:nvSpPr>
        <p:spPr>
          <a:xfrm>
            <a:off x="6105462" y="1484783"/>
            <a:ext cx="5751576" cy="3384000"/>
          </a:xfrm>
          <a:ln w="25400">
            <a:solidFill>
              <a:schemeClr val="accent1"/>
            </a:solidFill>
          </a:ln>
        </p:spPr>
        <p:txBody>
          <a:bodyPr>
            <a:normAutofit/>
          </a:bodyPr>
          <a:lstStyle>
            <a:lvl1pPr>
              <a:defRPr sz="1000"/>
            </a:lvl1pPr>
          </a:lstStyle>
          <a:p>
            <a:endParaRPr lang="de-DE"/>
          </a:p>
        </p:txBody>
      </p:sp>
    </p:spTree>
    <p:extLst>
      <p:ext uri="{BB962C8B-B14F-4D97-AF65-F5344CB8AC3E}">
        <p14:creationId xmlns:p14="http://schemas.microsoft.com/office/powerpoint/2010/main" val="117546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10" name="Bildplatzhalter 7">
            <a:extLst>
              <a:ext uri="{FF2B5EF4-FFF2-40B4-BE49-F238E27FC236}">
                <a16:creationId xmlns:a16="http://schemas.microsoft.com/office/drawing/2014/main" id="{7541B01B-2CD9-7693-106C-BAE729A163E7}"/>
              </a:ext>
            </a:extLst>
          </p:cNvPr>
          <p:cNvSpPr>
            <a:spLocks noGrp="1"/>
          </p:cNvSpPr>
          <p:nvPr>
            <p:ph type="pic" sz="quarter" idx="15"/>
          </p:nvPr>
        </p:nvSpPr>
        <p:spPr>
          <a:xfrm>
            <a:off x="9113838" y="1484783"/>
            <a:ext cx="2743200" cy="3384000"/>
          </a:xfrm>
          <a:ln w="25400">
            <a:solidFill>
              <a:schemeClr val="accent1"/>
            </a:solidFill>
          </a:ln>
        </p:spPr>
        <p:txBody>
          <a:bodyPr>
            <a:normAutofit/>
          </a:bodyPr>
          <a:lstStyle>
            <a:lvl1pPr>
              <a:defRPr sz="1000"/>
            </a:lvl1pPr>
          </a:lstStyle>
          <a:p>
            <a:endParaRPr lang="de-DE"/>
          </a:p>
        </p:txBody>
      </p:sp>
      <p:sp>
        <p:nvSpPr>
          <p:cNvPr id="12" name="Bildplatzhalter 7">
            <a:extLst>
              <a:ext uri="{FF2B5EF4-FFF2-40B4-BE49-F238E27FC236}">
                <a16:creationId xmlns:a16="http://schemas.microsoft.com/office/drawing/2014/main" id="{1E17C388-4F98-88EB-3F18-6F81AA111981}"/>
              </a:ext>
            </a:extLst>
          </p:cNvPr>
          <p:cNvSpPr>
            <a:spLocks noGrp="1"/>
          </p:cNvSpPr>
          <p:nvPr>
            <p:ph type="pic" sz="quarter" idx="16"/>
          </p:nvPr>
        </p:nvSpPr>
        <p:spPr>
          <a:xfrm>
            <a:off x="6192599" y="1484783"/>
            <a:ext cx="2743200" cy="3384000"/>
          </a:xfrm>
          <a:ln w="25400">
            <a:solidFill>
              <a:schemeClr val="accent1"/>
            </a:solidFill>
          </a:ln>
        </p:spPr>
        <p:txBody>
          <a:bodyPr>
            <a:normAutofit/>
          </a:bodyPr>
          <a:lstStyle>
            <a:lvl1pPr>
              <a:defRPr sz="1000"/>
            </a:lvl1pPr>
          </a:lstStyle>
          <a:p>
            <a:endParaRPr lang="de-DE"/>
          </a:p>
        </p:txBody>
      </p:sp>
      <p:sp>
        <p:nvSpPr>
          <p:cNvPr id="5" name="Textfeld 4">
            <a:extLst>
              <a:ext uri="{FF2B5EF4-FFF2-40B4-BE49-F238E27FC236}">
                <a16:creationId xmlns:a16="http://schemas.microsoft.com/office/drawing/2014/main" id="{29A75D3C-FA48-E53A-AA60-3D9451E9CCE2}"/>
              </a:ext>
            </a:extLst>
          </p:cNvPr>
          <p:cNvSpPr txBox="1"/>
          <p:nvPr userDrawn="1"/>
        </p:nvSpPr>
        <p:spPr>
          <a:xfrm>
            <a:off x="6192599" y="4941168"/>
            <a:ext cx="2006662" cy="184666"/>
          </a:xfrm>
          <a:prstGeom prst="rect">
            <a:avLst/>
          </a:prstGeom>
          <a:noFill/>
        </p:spPr>
        <p:txBody>
          <a:bodyPr wrap="square" lIns="0" rtlCol="0">
            <a:spAutoFit/>
          </a:bodyPr>
          <a:lstStyle/>
          <a:p>
            <a:r>
              <a:rPr lang="de-DE" sz="600" b="0" i="0">
                <a:latin typeface="PP Object Sans" pitchFamily="2" charset="77"/>
                <a:cs typeface="Arial" panose="020B0604020202020204" pitchFamily="34" charset="0"/>
              </a:rPr>
              <a:t>Bildunterschrift</a:t>
            </a:r>
          </a:p>
        </p:txBody>
      </p:sp>
      <p:sp>
        <p:nvSpPr>
          <p:cNvPr id="8" name="Textfeld 7">
            <a:extLst>
              <a:ext uri="{FF2B5EF4-FFF2-40B4-BE49-F238E27FC236}">
                <a16:creationId xmlns:a16="http://schemas.microsoft.com/office/drawing/2014/main" id="{E5C28047-A116-D159-C6B0-709DBC1FE659}"/>
              </a:ext>
            </a:extLst>
          </p:cNvPr>
          <p:cNvSpPr txBox="1"/>
          <p:nvPr userDrawn="1"/>
        </p:nvSpPr>
        <p:spPr>
          <a:xfrm>
            <a:off x="9099674" y="4941168"/>
            <a:ext cx="2006662" cy="184666"/>
          </a:xfrm>
          <a:prstGeom prst="rect">
            <a:avLst/>
          </a:prstGeom>
          <a:noFill/>
        </p:spPr>
        <p:txBody>
          <a:bodyPr wrap="square" lIns="0" rtlCol="0">
            <a:spAutoFit/>
          </a:bodyPr>
          <a:lstStyle/>
          <a:p>
            <a:r>
              <a:rPr lang="de-DE" sz="600" b="0" i="0">
                <a:latin typeface="PP Object Sans" pitchFamily="2" charset="77"/>
                <a:cs typeface="Arial" panose="020B0604020202020204" pitchFamily="34" charset="0"/>
              </a:rPr>
              <a:t>Bildunterschrift</a:t>
            </a:r>
          </a:p>
        </p:txBody>
      </p:sp>
      <p:sp>
        <p:nvSpPr>
          <p:cNvPr id="9" name="Bildplatzhalter 7">
            <a:extLst>
              <a:ext uri="{FF2B5EF4-FFF2-40B4-BE49-F238E27FC236}">
                <a16:creationId xmlns:a16="http://schemas.microsoft.com/office/drawing/2014/main" id="{990CEDAF-F728-7DD0-9CA6-CC0CE91137F3}"/>
              </a:ext>
            </a:extLst>
          </p:cNvPr>
          <p:cNvSpPr>
            <a:spLocks noGrp="1"/>
          </p:cNvSpPr>
          <p:nvPr>
            <p:ph type="pic" sz="quarter" idx="17"/>
          </p:nvPr>
        </p:nvSpPr>
        <p:spPr>
          <a:xfrm>
            <a:off x="3271360" y="1484783"/>
            <a:ext cx="2743200" cy="3384000"/>
          </a:xfrm>
          <a:ln w="25400">
            <a:solidFill>
              <a:schemeClr val="accent1"/>
            </a:solidFill>
          </a:ln>
        </p:spPr>
        <p:txBody>
          <a:bodyPr>
            <a:normAutofit/>
          </a:bodyPr>
          <a:lstStyle>
            <a:lvl1pPr>
              <a:defRPr sz="1000"/>
            </a:lvl1pPr>
          </a:lstStyle>
          <a:p>
            <a:endParaRPr lang="de-DE"/>
          </a:p>
        </p:txBody>
      </p:sp>
      <p:sp>
        <p:nvSpPr>
          <p:cNvPr id="11" name="Textfeld 10">
            <a:extLst>
              <a:ext uri="{FF2B5EF4-FFF2-40B4-BE49-F238E27FC236}">
                <a16:creationId xmlns:a16="http://schemas.microsoft.com/office/drawing/2014/main" id="{4B51A227-B5AD-1EF2-380D-A40E63424E5E}"/>
              </a:ext>
            </a:extLst>
          </p:cNvPr>
          <p:cNvSpPr txBox="1"/>
          <p:nvPr userDrawn="1"/>
        </p:nvSpPr>
        <p:spPr>
          <a:xfrm>
            <a:off x="3271360" y="4941168"/>
            <a:ext cx="2006662" cy="184666"/>
          </a:xfrm>
          <a:prstGeom prst="rect">
            <a:avLst/>
          </a:prstGeom>
          <a:noFill/>
        </p:spPr>
        <p:txBody>
          <a:bodyPr wrap="square" lIns="0" rtlCol="0">
            <a:spAutoFit/>
          </a:bodyPr>
          <a:lstStyle/>
          <a:p>
            <a:r>
              <a:rPr lang="de-DE" sz="600" b="0" i="0">
                <a:latin typeface="PP Object Sans" pitchFamily="2" charset="77"/>
                <a:cs typeface="Arial" panose="020B0604020202020204" pitchFamily="34" charset="0"/>
              </a:rPr>
              <a:t>Bildunterschrift</a:t>
            </a:r>
          </a:p>
        </p:txBody>
      </p:sp>
      <p:sp>
        <p:nvSpPr>
          <p:cNvPr id="13" name="Bildplatzhalter 7">
            <a:extLst>
              <a:ext uri="{FF2B5EF4-FFF2-40B4-BE49-F238E27FC236}">
                <a16:creationId xmlns:a16="http://schemas.microsoft.com/office/drawing/2014/main" id="{7434ADEC-6142-E074-52A8-8AF71A791EEC}"/>
              </a:ext>
            </a:extLst>
          </p:cNvPr>
          <p:cNvSpPr>
            <a:spLocks noGrp="1"/>
          </p:cNvSpPr>
          <p:nvPr>
            <p:ph type="pic" sz="quarter" idx="18"/>
          </p:nvPr>
        </p:nvSpPr>
        <p:spPr>
          <a:xfrm>
            <a:off x="350121" y="1484783"/>
            <a:ext cx="2743200" cy="3384000"/>
          </a:xfrm>
          <a:ln w="25400">
            <a:solidFill>
              <a:schemeClr val="accent1"/>
            </a:solidFill>
          </a:ln>
        </p:spPr>
        <p:txBody>
          <a:bodyPr>
            <a:normAutofit/>
          </a:bodyPr>
          <a:lstStyle>
            <a:lvl1pPr>
              <a:defRPr sz="1000"/>
            </a:lvl1pPr>
          </a:lstStyle>
          <a:p>
            <a:endParaRPr lang="de-DE"/>
          </a:p>
        </p:txBody>
      </p:sp>
      <p:sp>
        <p:nvSpPr>
          <p:cNvPr id="14" name="Textfeld 13">
            <a:extLst>
              <a:ext uri="{FF2B5EF4-FFF2-40B4-BE49-F238E27FC236}">
                <a16:creationId xmlns:a16="http://schemas.microsoft.com/office/drawing/2014/main" id="{0ACB6F0E-462B-261B-0ECB-169CFA984A8D}"/>
              </a:ext>
            </a:extLst>
          </p:cNvPr>
          <p:cNvSpPr txBox="1"/>
          <p:nvPr userDrawn="1"/>
        </p:nvSpPr>
        <p:spPr>
          <a:xfrm>
            <a:off x="350121" y="4941168"/>
            <a:ext cx="2006662" cy="184666"/>
          </a:xfrm>
          <a:prstGeom prst="rect">
            <a:avLst/>
          </a:prstGeom>
          <a:noFill/>
        </p:spPr>
        <p:txBody>
          <a:bodyPr wrap="square" lIns="0" rtlCol="0">
            <a:spAutoFit/>
          </a:bodyPr>
          <a:lstStyle/>
          <a:p>
            <a:r>
              <a:rPr lang="de-DE" sz="600" b="0" i="0">
                <a:latin typeface="PP Object Sans" pitchFamily="2" charset="77"/>
                <a:cs typeface="Arial" panose="020B0604020202020204" pitchFamily="34" charset="0"/>
              </a:rPr>
              <a:t>Bildunterschrift</a:t>
            </a:r>
          </a:p>
        </p:txBody>
      </p:sp>
    </p:spTree>
    <p:extLst>
      <p:ext uri="{BB962C8B-B14F-4D97-AF65-F5344CB8AC3E}">
        <p14:creationId xmlns:p14="http://schemas.microsoft.com/office/powerpoint/2010/main" val="31833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BILDER MIT CAPTION">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B4505FA2-B57E-FA0A-B35F-5748DA9A8F95}"/>
              </a:ext>
            </a:extLst>
          </p:cNvPr>
          <p:cNvSpPr>
            <a:spLocks noGrp="1"/>
          </p:cNvSpPr>
          <p:nvPr>
            <p:ph type="body" idx="1" hasCustomPrompt="1"/>
          </p:nvPr>
        </p:nvSpPr>
        <p:spPr>
          <a:xfrm>
            <a:off x="360364" y="4618769"/>
            <a:ext cx="2743200" cy="970472"/>
          </a:xfrm>
        </p:spPr>
        <p:txBody>
          <a:bodyPr lIns="0">
            <a:noAutofit/>
          </a:bodyPr>
          <a:lstStyle>
            <a:lvl1pPr marL="0" indent="0">
              <a:lnSpc>
                <a:spcPct val="120000"/>
              </a:lnSpc>
              <a:buNone/>
              <a:defRPr sz="1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a:t>
            </a:r>
          </a:p>
        </p:txBody>
      </p:sp>
      <p:sp>
        <p:nvSpPr>
          <p:cNvPr id="3" name="Textplatzhalter 2">
            <a:extLst>
              <a:ext uri="{FF2B5EF4-FFF2-40B4-BE49-F238E27FC236}">
                <a16:creationId xmlns:a16="http://schemas.microsoft.com/office/drawing/2014/main" id="{2FA089F5-AE8C-2A1A-3EC3-90AC8A3067E0}"/>
              </a:ext>
            </a:extLst>
          </p:cNvPr>
          <p:cNvSpPr>
            <a:spLocks noGrp="1"/>
          </p:cNvSpPr>
          <p:nvPr>
            <p:ph type="body" idx="13" hasCustomPrompt="1"/>
          </p:nvPr>
        </p:nvSpPr>
        <p:spPr>
          <a:xfrm>
            <a:off x="360364" y="4369384"/>
            <a:ext cx="2743199" cy="249385"/>
          </a:xfrm>
        </p:spPr>
        <p:txBody>
          <a:bodyPr lIns="0">
            <a:noAutofit/>
          </a:bodyPr>
          <a:lstStyle>
            <a:lvl1pPr marL="0" indent="0">
              <a:lnSpc>
                <a:spcPct val="120000"/>
              </a:lnSpc>
              <a:buNone/>
              <a:defRPr sz="1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15" name="Textplatzhalter 2">
            <a:extLst>
              <a:ext uri="{FF2B5EF4-FFF2-40B4-BE49-F238E27FC236}">
                <a16:creationId xmlns:a16="http://schemas.microsoft.com/office/drawing/2014/main" id="{9075FDC4-658E-3412-832C-81CE48843D2F}"/>
              </a:ext>
            </a:extLst>
          </p:cNvPr>
          <p:cNvSpPr>
            <a:spLocks noGrp="1"/>
          </p:cNvSpPr>
          <p:nvPr>
            <p:ph type="body" idx="20" hasCustomPrompt="1"/>
          </p:nvPr>
        </p:nvSpPr>
        <p:spPr>
          <a:xfrm>
            <a:off x="3274611" y="4618769"/>
            <a:ext cx="2743200" cy="970472"/>
          </a:xfrm>
        </p:spPr>
        <p:txBody>
          <a:bodyPr lIns="0">
            <a:noAutofit/>
          </a:bodyPr>
          <a:lstStyle>
            <a:lvl1pPr marL="0" indent="0">
              <a:lnSpc>
                <a:spcPct val="120000"/>
              </a:lnSpc>
              <a:buNone/>
              <a:defRPr sz="1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a:t>
            </a:r>
          </a:p>
        </p:txBody>
      </p:sp>
      <p:sp>
        <p:nvSpPr>
          <p:cNvPr id="16" name="Textplatzhalter 2">
            <a:extLst>
              <a:ext uri="{FF2B5EF4-FFF2-40B4-BE49-F238E27FC236}">
                <a16:creationId xmlns:a16="http://schemas.microsoft.com/office/drawing/2014/main" id="{58E8476A-207F-F16C-5BB2-50F7BDB86C5E}"/>
              </a:ext>
            </a:extLst>
          </p:cNvPr>
          <p:cNvSpPr>
            <a:spLocks noGrp="1"/>
          </p:cNvSpPr>
          <p:nvPr>
            <p:ph type="body" idx="21" hasCustomPrompt="1"/>
          </p:nvPr>
        </p:nvSpPr>
        <p:spPr>
          <a:xfrm>
            <a:off x="3274611" y="4369384"/>
            <a:ext cx="2743199" cy="249385"/>
          </a:xfrm>
        </p:spPr>
        <p:txBody>
          <a:bodyPr lIns="0">
            <a:noAutofit/>
          </a:bodyPr>
          <a:lstStyle>
            <a:lvl1pPr marL="0" indent="0">
              <a:lnSpc>
                <a:spcPct val="120000"/>
              </a:lnSpc>
              <a:buNone/>
              <a:defRPr sz="1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18" name="Textplatzhalter 2">
            <a:extLst>
              <a:ext uri="{FF2B5EF4-FFF2-40B4-BE49-F238E27FC236}">
                <a16:creationId xmlns:a16="http://schemas.microsoft.com/office/drawing/2014/main" id="{BB906445-B8CF-6A30-17EE-DBFA42F3A3BA}"/>
              </a:ext>
            </a:extLst>
          </p:cNvPr>
          <p:cNvSpPr>
            <a:spLocks noGrp="1"/>
          </p:cNvSpPr>
          <p:nvPr>
            <p:ph type="body" idx="23" hasCustomPrompt="1"/>
          </p:nvPr>
        </p:nvSpPr>
        <p:spPr>
          <a:xfrm>
            <a:off x="6205711" y="4618769"/>
            <a:ext cx="2743200" cy="970472"/>
          </a:xfrm>
        </p:spPr>
        <p:txBody>
          <a:bodyPr lIns="0">
            <a:noAutofit/>
          </a:bodyPr>
          <a:lstStyle>
            <a:lvl1pPr marL="0" indent="0">
              <a:lnSpc>
                <a:spcPct val="120000"/>
              </a:lnSpc>
              <a:buNone/>
              <a:defRPr sz="1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a:t>
            </a:r>
          </a:p>
        </p:txBody>
      </p:sp>
      <p:sp>
        <p:nvSpPr>
          <p:cNvPr id="19" name="Textplatzhalter 2">
            <a:extLst>
              <a:ext uri="{FF2B5EF4-FFF2-40B4-BE49-F238E27FC236}">
                <a16:creationId xmlns:a16="http://schemas.microsoft.com/office/drawing/2014/main" id="{D25288D5-DC2D-2EC6-3F63-D892289FD41C}"/>
              </a:ext>
            </a:extLst>
          </p:cNvPr>
          <p:cNvSpPr>
            <a:spLocks noGrp="1"/>
          </p:cNvSpPr>
          <p:nvPr>
            <p:ph type="body" idx="24" hasCustomPrompt="1"/>
          </p:nvPr>
        </p:nvSpPr>
        <p:spPr>
          <a:xfrm>
            <a:off x="6205711" y="4369384"/>
            <a:ext cx="2743199" cy="249385"/>
          </a:xfrm>
        </p:spPr>
        <p:txBody>
          <a:bodyPr lIns="0">
            <a:noAutofit/>
          </a:bodyPr>
          <a:lstStyle>
            <a:lvl1pPr marL="0" indent="0">
              <a:lnSpc>
                <a:spcPct val="120000"/>
              </a:lnSpc>
              <a:buNone/>
              <a:defRPr sz="1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21" name="Textplatzhalter 2">
            <a:extLst>
              <a:ext uri="{FF2B5EF4-FFF2-40B4-BE49-F238E27FC236}">
                <a16:creationId xmlns:a16="http://schemas.microsoft.com/office/drawing/2014/main" id="{3A5EA052-9508-3936-F8D6-320CFBAA5F14}"/>
              </a:ext>
            </a:extLst>
          </p:cNvPr>
          <p:cNvSpPr>
            <a:spLocks noGrp="1"/>
          </p:cNvSpPr>
          <p:nvPr>
            <p:ph type="body" idx="26" hasCustomPrompt="1"/>
          </p:nvPr>
        </p:nvSpPr>
        <p:spPr>
          <a:xfrm>
            <a:off x="9136812" y="4618769"/>
            <a:ext cx="2743200" cy="970472"/>
          </a:xfrm>
        </p:spPr>
        <p:txBody>
          <a:bodyPr lIns="0">
            <a:noAutofit/>
          </a:bodyPr>
          <a:lstStyle>
            <a:lvl1pPr marL="0" indent="0">
              <a:lnSpc>
                <a:spcPct val="120000"/>
              </a:lnSpc>
              <a:buNone/>
              <a:defRPr sz="1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a:t>
            </a:r>
          </a:p>
        </p:txBody>
      </p:sp>
      <p:sp>
        <p:nvSpPr>
          <p:cNvPr id="22" name="Textplatzhalter 2">
            <a:extLst>
              <a:ext uri="{FF2B5EF4-FFF2-40B4-BE49-F238E27FC236}">
                <a16:creationId xmlns:a16="http://schemas.microsoft.com/office/drawing/2014/main" id="{8D9F6070-711C-5224-F8BE-9E4CC26120A3}"/>
              </a:ext>
            </a:extLst>
          </p:cNvPr>
          <p:cNvSpPr>
            <a:spLocks noGrp="1"/>
          </p:cNvSpPr>
          <p:nvPr>
            <p:ph type="body" idx="27" hasCustomPrompt="1"/>
          </p:nvPr>
        </p:nvSpPr>
        <p:spPr>
          <a:xfrm>
            <a:off x="9136812" y="4369384"/>
            <a:ext cx="2743199" cy="249385"/>
          </a:xfrm>
        </p:spPr>
        <p:txBody>
          <a:bodyPr lIns="0">
            <a:noAutofit/>
          </a:bodyPr>
          <a:lstStyle>
            <a:lvl1pPr marL="0" indent="0">
              <a:lnSpc>
                <a:spcPct val="120000"/>
              </a:lnSpc>
              <a:buNone/>
              <a:defRPr sz="1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23" name="Bildplatzhalter 7">
            <a:extLst>
              <a:ext uri="{FF2B5EF4-FFF2-40B4-BE49-F238E27FC236}">
                <a16:creationId xmlns:a16="http://schemas.microsoft.com/office/drawing/2014/main" id="{890DF978-D928-C856-3359-4A8FC9A2BCB9}"/>
              </a:ext>
            </a:extLst>
          </p:cNvPr>
          <p:cNvSpPr>
            <a:spLocks noGrp="1"/>
          </p:cNvSpPr>
          <p:nvPr>
            <p:ph type="pic" sz="quarter" idx="15"/>
          </p:nvPr>
        </p:nvSpPr>
        <p:spPr>
          <a:xfrm>
            <a:off x="9113838" y="1484782"/>
            <a:ext cx="2743200" cy="2743200"/>
          </a:xfrm>
          <a:ln w="25400">
            <a:solidFill>
              <a:schemeClr val="accent1"/>
            </a:solidFill>
          </a:ln>
        </p:spPr>
        <p:txBody>
          <a:bodyPr>
            <a:normAutofit/>
          </a:bodyPr>
          <a:lstStyle>
            <a:lvl1pPr>
              <a:defRPr sz="1000"/>
            </a:lvl1pPr>
          </a:lstStyle>
          <a:p>
            <a:endParaRPr lang="de-DE"/>
          </a:p>
        </p:txBody>
      </p:sp>
      <p:sp>
        <p:nvSpPr>
          <p:cNvPr id="24" name="Bildplatzhalter 7">
            <a:extLst>
              <a:ext uri="{FF2B5EF4-FFF2-40B4-BE49-F238E27FC236}">
                <a16:creationId xmlns:a16="http://schemas.microsoft.com/office/drawing/2014/main" id="{7E3236A3-ABB7-E4E2-1F02-E3F23DB68F7E}"/>
              </a:ext>
            </a:extLst>
          </p:cNvPr>
          <p:cNvSpPr>
            <a:spLocks noGrp="1"/>
          </p:cNvSpPr>
          <p:nvPr>
            <p:ph type="pic" sz="quarter" idx="16"/>
          </p:nvPr>
        </p:nvSpPr>
        <p:spPr>
          <a:xfrm>
            <a:off x="6192599" y="1484782"/>
            <a:ext cx="2743200" cy="2743200"/>
          </a:xfrm>
          <a:ln w="25400">
            <a:solidFill>
              <a:schemeClr val="accent1"/>
            </a:solidFill>
          </a:ln>
        </p:spPr>
        <p:txBody>
          <a:bodyPr>
            <a:normAutofit/>
          </a:bodyPr>
          <a:lstStyle>
            <a:lvl1pPr>
              <a:defRPr sz="1000"/>
            </a:lvl1pPr>
          </a:lstStyle>
          <a:p>
            <a:endParaRPr lang="de-DE"/>
          </a:p>
        </p:txBody>
      </p:sp>
      <p:sp>
        <p:nvSpPr>
          <p:cNvPr id="25" name="Bildplatzhalter 7">
            <a:extLst>
              <a:ext uri="{FF2B5EF4-FFF2-40B4-BE49-F238E27FC236}">
                <a16:creationId xmlns:a16="http://schemas.microsoft.com/office/drawing/2014/main" id="{7C9937A2-7341-26AB-40F6-1FEBACEECDCB}"/>
              </a:ext>
            </a:extLst>
          </p:cNvPr>
          <p:cNvSpPr>
            <a:spLocks noGrp="1"/>
          </p:cNvSpPr>
          <p:nvPr>
            <p:ph type="pic" sz="quarter" idx="17"/>
          </p:nvPr>
        </p:nvSpPr>
        <p:spPr>
          <a:xfrm>
            <a:off x="3271360" y="1484782"/>
            <a:ext cx="2743200" cy="2743200"/>
          </a:xfrm>
          <a:ln w="25400">
            <a:solidFill>
              <a:schemeClr val="accent1"/>
            </a:solidFill>
          </a:ln>
        </p:spPr>
        <p:txBody>
          <a:bodyPr>
            <a:normAutofit/>
          </a:bodyPr>
          <a:lstStyle>
            <a:lvl1pPr>
              <a:defRPr sz="1000"/>
            </a:lvl1pPr>
          </a:lstStyle>
          <a:p>
            <a:endParaRPr lang="de-DE"/>
          </a:p>
        </p:txBody>
      </p:sp>
      <p:sp>
        <p:nvSpPr>
          <p:cNvPr id="26" name="Bildplatzhalter 7">
            <a:extLst>
              <a:ext uri="{FF2B5EF4-FFF2-40B4-BE49-F238E27FC236}">
                <a16:creationId xmlns:a16="http://schemas.microsoft.com/office/drawing/2014/main" id="{92268F93-FC95-39CA-624C-D010EE0D6B78}"/>
              </a:ext>
            </a:extLst>
          </p:cNvPr>
          <p:cNvSpPr>
            <a:spLocks noGrp="1"/>
          </p:cNvSpPr>
          <p:nvPr>
            <p:ph type="pic" sz="quarter" idx="18"/>
          </p:nvPr>
        </p:nvSpPr>
        <p:spPr>
          <a:xfrm>
            <a:off x="350121" y="1484782"/>
            <a:ext cx="2743200" cy="2743200"/>
          </a:xfrm>
          <a:ln w="25400">
            <a:solidFill>
              <a:schemeClr val="accent1"/>
            </a:solidFill>
          </a:ln>
        </p:spPr>
        <p:txBody>
          <a:bodyPr>
            <a:normAutofit/>
          </a:bodyPr>
          <a:lstStyle>
            <a:lvl1pPr>
              <a:defRPr sz="1000"/>
            </a:lvl1pPr>
          </a:lstStyle>
          <a:p>
            <a:endParaRPr lang="de-DE"/>
          </a:p>
        </p:txBody>
      </p:sp>
    </p:spTree>
    <p:extLst>
      <p:ext uri="{BB962C8B-B14F-4D97-AF65-F5344CB8AC3E}">
        <p14:creationId xmlns:p14="http://schemas.microsoft.com/office/powerpoint/2010/main" val="322236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BILDER MIT CAPTION">
    <p:spTree>
      <p:nvGrpSpPr>
        <p:cNvPr id="1" name=""/>
        <p:cNvGrpSpPr/>
        <p:nvPr/>
      </p:nvGrpSpPr>
      <p:grpSpPr>
        <a:xfrm>
          <a:off x="0" y="0"/>
          <a:ext cx="0" cy="0"/>
          <a:chOff x="0" y="0"/>
          <a:chExt cx="0" cy="0"/>
        </a:xfrm>
      </p:grpSpPr>
      <p:sp>
        <p:nvSpPr>
          <p:cNvPr id="18" name="Textplatzhalter 2">
            <a:extLst>
              <a:ext uri="{FF2B5EF4-FFF2-40B4-BE49-F238E27FC236}">
                <a16:creationId xmlns:a16="http://schemas.microsoft.com/office/drawing/2014/main" id="{BB906445-B8CF-6A30-17EE-DBFA42F3A3BA}"/>
              </a:ext>
            </a:extLst>
          </p:cNvPr>
          <p:cNvSpPr>
            <a:spLocks noGrp="1"/>
          </p:cNvSpPr>
          <p:nvPr>
            <p:ph type="body" idx="23" hasCustomPrompt="1"/>
          </p:nvPr>
        </p:nvSpPr>
        <p:spPr>
          <a:xfrm>
            <a:off x="6123013" y="2532905"/>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19" name="Textplatzhalter 2">
            <a:extLst>
              <a:ext uri="{FF2B5EF4-FFF2-40B4-BE49-F238E27FC236}">
                <a16:creationId xmlns:a16="http://schemas.microsoft.com/office/drawing/2014/main" id="{D25288D5-DC2D-2EC6-3F63-D892289FD41C}"/>
              </a:ext>
            </a:extLst>
          </p:cNvPr>
          <p:cNvSpPr>
            <a:spLocks noGrp="1"/>
          </p:cNvSpPr>
          <p:nvPr>
            <p:ph type="body" idx="24" hasCustomPrompt="1"/>
          </p:nvPr>
        </p:nvSpPr>
        <p:spPr>
          <a:xfrm>
            <a:off x="6123014" y="2267460"/>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24" name="Bildplatzhalter 7">
            <a:extLst>
              <a:ext uri="{FF2B5EF4-FFF2-40B4-BE49-F238E27FC236}">
                <a16:creationId xmlns:a16="http://schemas.microsoft.com/office/drawing/2014/main" id="{7E3236A3-ABB7-E4E2-1F02-E3F23DB68F7E}"/>
              </a:ext>
            </a:extLst>
          </p:cNvPr>
          <p:cNvSpPr>
            <a:spLocks noGrp="1"/>
          </p:cNvSpPr>
          <p:nvPr>
            <p:ph type="pic" sz="quarter" idx="16"/>
          </p:nvPr>
        </p:nvSpPr>
        <p:spPr>
          <a:xfrm>
            <a:off x="6109901" y="980728"/>
            <a:ext cx="1224138" cy="1224138"/>
          </a:xfrm>
          <a:ln w="25400">
            <a:solidFill>
              <a:schemeClr val="accent1"/>
            </a:solidFill>
          </a:ln>
        </p:spPr>
        <p:txBody>
          <a:bodyPr>
            <a:normAutofit/>
          </a:bodyPr>
          <a:lstStyle>
            <a:lvl1pPr>
              <a:defRPr sz="1000"/>
            </a:lvl1pPr>
          </a:lstStyle>
          <a:p>
            <a:endParaRPr lang="de-DE"/>
          </a:p>
        </p:txBody>
      </p:sp>
      <p:sp>
        <p:nvSpPr>
          <p:cNvPr id="12" name="Textplatzhalter 2">
            <a:extLst>
              <a:ext uri="{FF2B5EF4-FFF2-40B4-BE49-F238E27FC236}">
                <a16:creationId xmlns:a16="http://schemas.microsoft.com/office/drawing/2014/main" id="{C8D3DCC9-29D9-97F1-4ECC-9A0B0CB20BA5}"/>
              </a:ext>
            </a:extLst>
          </p:cNvPr>
          <p:cNvSpPr>
            <a:spLocks noGrp="1"/>
          </p:cNvSpPr>
          <p:nvPr>
            <p:ph type="body" idx="25" hasCustomPrompt="1"/>
          </p:nvPr>
        </p:nvSpPr>
        <p:spPr>
          <a:xfrm>
            <a:off x="8149037" y="2532905"/>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13" name="Textplatzhalter 2">
            <a:extLst>
              <a:ext uri="{FF2B5EF4-FFF2-40B4-BE49-F238E27FC236}">
                <a16:creationId xmlns:a16="http://schemas.microsoft.com/office/drawing/2014/main" id="{0EF45C18-0E16-5563-778D-38105220CD6C}"/>
              </a:ext>
            </a:extLst>
          </p:cNvPr>
          <p:cNvSpPr>
            <a:spLocks noGrp="1"/>
          </p:cNvSpPr>
          <p:nvPr>
            <p:ph type="body" idx="26" hasCustomPrompt="1"/>
          </p:nvPr>
        </p:nvSpPr>
        <p:spPr>
          <a:xfrm>
            <a:off x="8149038" y="2267460"/>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14" name="Bildplatzhalter 7">
            <a:extLst>
              <a:ext uri="{FF2B5EF4-FFF2-40B4-BE49-F238E27FC236}">
                <a16:creationId xmlns:a16="http://schemas.microsoft.com/office/drawing/2014/main" id="{436EA9D3-16D0-094D-D459-7C327AF307F0}"/>
              </a:ext>
            </a:extLst>
          </p:cNvPr>
          <p:cNvSpPr>
            <a:spLocks noGrp="1"/>
          </p:cNvSpPr>
          <p:nvPr>
            <p:ph type="pic" sz="quarter" idx="27"/>
          </p:nvPr>
        </p:nvSpPr>
        <p:spPr>
          <a:xfrm>
            <a:off x="8135925" y="980728"/>
            <a:ext cx="1224138" cy="1224138"/>
          </a:xfrm>
          <a:ln w="25400">
            <a:solidFill>
              <a:schemeClr val="accent1"/>
            </a:solidFill>
          </a:ln>
        </p:spPr>
        <p:txBody>
          <a:bodyPr>
            <a:normAutofit/>
          </a:bodyPr>
          <a:lstStyle>
            <a:lvl1pPr>
              <a:defRPr sz="1000"/>
            </a:lvl1pPr>
          </a:lstStyle>
          <a:p>
            <a:endParaRPr lang="de-DE"/>
          </a:p>
        </p:txBody>
      </p:sp>
      <p:sp>
        <p:nvSpPr>
          <p:cNvPr id="17" name="Textplatzhalter 2">
            <a:extLst>
              <a:ext uri="{FF2B5EF4-FFF2-40B4-BE49-F238E27FC236}">
                <a16:creationId xmlns:a16="http://schemas.microsoft.com/office/drawing/2014/main" id="{471D87DD-EB2E-BF3D-D7CC-BC183ECCE329}"/>
              </a:ext>
            </a:extLst>
          </p:cNvPr>
          <p:cNvSpPr>
            <a:spLocks noGrp="1"/>
          </p:cNvSpPr>
          <p:nvPr>
            <p:ph type="body" idx="28" hasCustomPrompt="1"/>
          </p:nvPr>
        </p:nvSpPr>
        <p:spPr>
          <a:xfrm>
            <a:off x="10228848" y="2532905"/>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20" name="Textplatzhalter 2">
            <a:extLst>
              <a:ext uri="{FF2B5EF4-FFF2-40B4-BE49-F238E27FC236}">
                <a16:creationId xmlns:a16="http://schemas.microsoft.com/office/drawing/2014/main" id="{EA621D20-70BE-EB90-69FE-F5C044666630}"/>
              </a:ext>
            </a:extLst>
          </p:cNvPr>
          <p:cNvSpPr>
            <a:spLocks noGrp="1"/>
          </p:cNvSpPr>
          <p:nvPr>
            <p:ph type="body" idx="29" hasCustomPrompt="1"/>
          </p:nvPr>
        </p:nvSpPr>
        <p:spPr>
          <a:xfrm>
            <a:off x="10228849" y="2267460"/>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27" name="Bildplatzhalter 7">
            <a:extLst>
              <a:ext uri="{FF2B5EF4-FFF2-40B4-BE49-F238E27FC236}">
                <a16:creationId xmlns:a16="http://schemas.microsoft.com/office/drawing/2014/main" id="{302A549F-21BC-00A2-D925-E82FC345E306}"/>
              </a:ext>
            </a:extLst>
          </p:cNvPr>
          <p:cNvSpPr>
            <a:spLocks noGrp="1"/>
          </p:cNvSpPr>
          <p:nvPr>
            <p:ph type="pic" sz="quarter" idx="30"/>
          </p:nvPr>
        </p:nvSpPr>
        <p:spPr>
          <a:xfrm>
            <a:off x="10215736" y="980728"/>
            <a:ext cx="1224138" cy="1224138"/>
          </a:xfrm>
          <a:ln w="25400">
            <a:solidFill>
              <a:schemeClr val="accent1"/>
            </a:solidFill>
          </a:ln>
        </p:spPr>
        <p:txBody>
          <a:bodyPr>
            <a:normAutofit/>
          </a:bodyPr>
          <a:lstStyle>
            <a:lvl1pPr>
              <a:defRPr sz="1000"/>
            </a:lvl1pPr>
          </a:lstStyle>
          <a:p>
            <a:endParaRPr lang="de-DE"/>
          </a:p>
        </p:txBody>
      </p:sp>
      <p:sp>
        <p:nvSpPr>
          <p:cNvPr id="29" name="Textplatzhalter 2">
            <a:extLst>
              <a:ext uri="{FF2B5EF4-FFF2-40B4-BE49-F238E27FC236}">
                <a16:creationId xmlns:a16="http://schemas.microsoft.com/office/drawing/2014/main" id="{83967160-DC10-C841-2DEE-0DC55CDFDBAC}"/>
              </a:ext>
            </a:extLst>
          </p:cNvPr>
          <p:cNvSpPr>
            <a:spLocks noGrp="1"/>
          </p:cNvSpPr>
          <p:nvPr>
            <p:ph type="body" idx="31" hasCustomPrompt="1"/>
          </p:nvPr>
        </p:nvSpPr>
        <p:spPr>
          <a:xfrm>
            <a:off x="6123013" y="4998199"/>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30" name="Textplatzhalter 2">
            <a:extLst>
              <a:ext uri="{FF2B5EF4-FFF2-40B4-BE49-F238E27FC236}">
                <a16:creationId xmlns:a16="http://schemas.microsoft.com/office/drawing/2014/main" id="{A5EEB79D-4FCE-4B56-B8BE-73A80DC6DE09}"/>
              </a:ext>
            </a:extLst>
          </p:cNvPr>
          <p:cNvSpPr>
            <a:spLocks noGrp="1"/>
          </p:cNvSpPr>
          <p:nvPr>
            <p:ph type="body" idx="32" hasCustomPrompt="1"/>
          </p:nvPr>
        </p:nvSpPr>
        <p:spPr>
          <a:xfrm>
            <a:off x="6123014" y="4732754"/>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31" name="Bildplatzhalter 7">
            <a:extLst>
              <a:ext uri="{FF2B5EF4-FFF2-40B4-BE49-F238E27FC236}">
                <a16:creationId xmlns:a16="http://schemas.microsoft.com/office/drawing/2014/main" id="{4D94FF8A-7AAA-5F15-7AA3-3D54383A743D}"/>
              </a:ext>
            </a:extLst>
          </p:cNvPr>
          <p:cNvSpPr>
            <a:spLocks noGrp="1"/>
          </p:cNvSpPr>
          <p:nvPr>
            <p:ph type="pic" sz="quarter" idx="33"/>
          </p:nvPr>
        </p:nvSpPr>
        <p:spPr>
          <a:xfrm>
            <a:off x="6109901" y="3446022"/>
            <a:ext cx="1224138" cy="1224138"/>
          </a:xfrm>
          <a:ln w="25400">
            <a:solidFill>
              <a:schemeClr val="accent1"/>
            </a:solidFill>
          </a:ln>
        </p:spPr>
        <p:txBody>
          <a:bodyPr>
            <a:normAutofit/>
          </a:bodyPr>
          <a:lstStyle>
            <a:lvl1pPr>
              <a:defRPr sz="1000"/>
            </a:lvl1pPr>
          </a:lstStyle>
          <a:p>
            <a:endParaRPr lang="de-DE"/>
          </a:p>
        </p:txBody>
      </p:sp>
      <p:sp>
        <p:nvSpPr>
          <p:cNvPr id="32" name="Textplatzhalter 2">
            <a:extLst>
              <a:ext uri="{FF2B5EF4-FFF2-40B4-BE49-F238E27FC236}">
                <a16:creationId xmlns:a16="http://schemas.microsoft.com/office/drawing/2014/main" id="{0DC1AD7E-6819-F10B-6DB7-896D5179B23D}"/>
              </a:ext>
            </a:extLst>
          </p:cNvPr>
          <p:cNvSpPr>
            <a:spLocks noGrp="1"/>
          </p:cNvSpPr>
          <p:nvPr>
            <p:ph type="body" idx="34" hasCustomPrompt="1"/>
          </p:nvPr>
        </p:nvSpPr>
        <p:spPr>
          <a:xfrm>
            <a:off x="8149037" y="4998199"/>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33" name="Textplatzhalter 2">
            <a:extLst>
              <a:ext uri="{FF2B5EF4-FFF2-40B4-BE49-F238E27FC236}">
                <a16:creationId xmlns:a16="http://schemas.microsoft.com/office/drawing/2014/main" id="{FC0D1CE6-B275-D6A4-0FF1-E370A6061B6F}"/>
              </a:ext>
            </a:extLst>
          </p:cNvPr>
          <p:cNvSpPr>
            <a:spLocks noGrp="1"/>
          </p:cNvSpPr>
          <p:nvPr>
            <p:ph type="body" idx="35" hasCustomPrompt="1"/>
          </p:nvPr>
        </p:nvSpPr>
        <p:spPr>
          <a:xfrm>
            <a:off x="8149038" y="4732754"/>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34" name="Bildplatzhalter 7">
            <a:extLst>
              <a:ext uri="{FF2B5EF4-FFF2-40B4-BE49-F238E27FC236}">
                <a16:creationId xmlns:a16="http://schemas.microsoft.com/office/drawing/2014/main" id="{F70F7A1E-CCE3-2C01-6F5A-AA26CE30E11D}"/>
              </a:ext>
            </a:extLst>
          </p:cNvPr>
          <p:cNvSpPr>
            <a:spLocks noGrp="1"/>
          </p:cNvSpPr>
          <p:nvPr>
            <p:ph type="pic" sz="quarter" idx="36"/>
          </p:nvPr>
        </p:nvSpPr>
        <p:spPr>
          <a:xfrm>
            <a:off x="8135925" y="3446022"/>
            <a:ext cx="1224138" cy="1224138"/>
          </a:xfrm>
          <a:ln w="25400">
            <a:solidFill>
              <a:schemeClr val="accent1"/>
            </a:solidFill>
          </a:ln>
        </p:spPr>
        <p:txBody>
          <a:bodyPr>
            <a:normAutofit/>
          </a:bodyPr>
          <a:lstStyle>
            <a:lvl1pPr>
              <a:defRPr sz="1000"/>
            </a:lvl1pPr>
          </a:lstStyle>
          <a:p>
            <a:endParaRPr lang="de-DE"/>
          </a:p>
        </p:txBody>
      </p:sp>
      <p:sp>
        <p:nvSpPr>
          <p:cNvPr id="35" name="Textplatzhalter 2">
            <a:extLst>
              <a:ext uri="{FF2B5EF4-FFF2-40B4-BE49-F238E27FC236}">
                <a16:creationId xmlns:a16="http://schemas.microsoft.com/office/drawing/2014/main" id="{DA10077B-766B-B74A-7969-65CD9C9F29B2}"/>
              </a:ext>
            </a:extLst>
          </p:cNvPr>
          <p:cNvSpPr>
            <a:spLocks noGrp="1"/>
          </p:cNvSpPr>
          <p:nvPr>
            <p:ph type="body" idx="37" hasCustomPrompt="1"/>
          </p:nvPr>
        </p:nvSpPr>
        <p:spPr>
          <a:xfrm>
            <a:off x="10228848" y="4998199"/>
            <a:ext cx="1618481" cy="680071"/>
          </a:xfrm>
        </p:spPr>
        <p:txBody>
          <a:bodyPr lIns="0">
            <a:noAutofit/>
          </a:bodyPr>
          <a:lstStyle>
            <a:lvl1pPr marL="0" indent="0">
              <a:lnSpc>
                <a:spcPct val="120000"/>
              </a:lnSpc>
              <a:buNone/>
              <a:defRPr sz="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a:t>
            </a:r>
          </a:p>
        </p:txBody>
      </p:sp>
      <p:sp>
        <p:nvSpPr>
          <p:cNvPr id="36" name="Textplatzhalter 2">
            <a:extLst>
              <a:ext uri="{FF2B5EF4-FFF2-40B4-BE49-F238E27FC236}">
                <a16:creationId xmlns:a16="http://schemas.microsoft.com/office/drawing/2014/main" id="{F76A512E-11B6-A022-EA2C-B6CCE2877104}"/>
              </a:ext>
            </a:extLst>
          </p:cNvPr>
          <p:cNvSpPr>
            <a:spLocks noGrp="1"/>
          </p:cNvSpPr>
          <p:nvPr>
            <p:ph type="body" idx="38" hasCustomPrompt="1"/>
          </p:nvPr>
        </p:nvSpPr>
        <p:spPr>
          <a:xfrm>
            <a:off x="10228849" y="4732754"/>
            <a:ext cx="1211026" cy="249385"/>
          </a:xfrm>
        </p:spPr>
        <p:txBody>
          <a:bodyPr lIns="0">
            <a:noAutofit/>
          </a:bodyPr>
          <a:lstStyle>
            <a:lvl1pPr marL="0" indent="0">
              <a:lnSpc>
                <a:spcPct val="120000"/>
              </a:lnSpc>
              <a:buNone/>
              <a:defRPr sz="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
        <p:nvSpPr>
          <p:cNvPr id="37" name="Bildplatzhalter 7">
            <a:extLst>
              <a:ext uri="{FF2B5EF4-FFF2-40B4-BE49-F238E27FC236}">
                <a16:creationId xmlns:a16="http://schemas.microsoft.com/office/drawing/2014/main" id="{4738888E-76BA-E5AA-7FF1-21D5A7B18590}"/>
              </a:ext>
            </a:extLst>
          </p:cNvPr>
          <p:cNvSpPr>
            <a:spLocks noGrp="1"/>
          </p:cNvSpPr>
          <p:nvPr>
            <p:ph type="pic" sz="quarter" idx="39"/>
          </p:nvPr>
        </p:nvSpPr>
        <p:spPr>
          <a:xfrm>
            <a:off x="10215736" y="3446022"/>
            <a:ext cx="1224138" cy="1224138"/>
          </a:xfrm>
          <a:ln w="25400">
            <a:solidFill>
              <a:schemeClr val="accent1"/>
            </a:solidFill>
          </a:ln>
        </p:spPr>
        <p:txBody>
          <a:bodyPr>
            <a:normAutofit/>
          </a:bodyPr>
          <a:lstStyle>
            <a:lvl1pPr>
              <a:defRPr sz="1000"/>
            </a:lvl1pPr>
          </a:lstStyle>
          <a:p>
            <a:endParaRPr lang="de-DE"/>
          </a:p>
        </p:txBody>
      </p:sp>
      <p:sp>
        <p:nvSpPr>
          <p:cNvPr id="38" name="Titel 1">
            <a:extLst>
              <a:ext uri="{FF2B5EF4-FFF2-40B4-BE49-F238E27FC236}">
                <a16:creationId xmlns:a16="http://schemas.microsoft.com/office/drawing/2014/main" id="{AC93E675-EEDB-7A5B-76A7-3C6A4F4447E1}"/>
              </a:ext>
            </a:extLst>
          </p:cNvPr>
          <p:cNvSpPr>
            <a:spLocks noGrp="1"/>
          </p:cNvSpPr>
          <p:nvPr>
            <p:ph type="title" hasCustomPrompt="1"/>
          </p:nvPr>
        </p:nvSpPr>
        <p:spPr>
          <a:xfrm>
            <a:off x="567750" y="1342782"/>
            <a:ext cx="4647789" cy="1346643"/>
          </a:xfrm>
        </p:spPr>
        <p:txBody>
          <a:bodyPr lIns="0" anchor="t" anchorCtr="0"/>
          <a:lstStyle>
            <a:lvl1pPr>
              <a:defRPr sz="4000"/>
            </a:lvl1pPr>
          </a:lstStyle>
          <a:p>
            <a:r>
              <a:rPr lang="de-DE"/>
              <a:t>Mittelgroße Headline </a:t>
            </a:r>
          </a:p>
        </p:txBody>
      </p:sp>
      <p:sp>
        <p:nvSpPr>
          <p:cNvPr id="39" name="Textplatzhalter 2">
            <a:extLst>
              <a:ext uri="{FF2B5EF4-FFF2-40B4-BE49-F238E27FC236}">
                <a16:creationId xmlns:a16="http://schemas.microsoft.com/office/drawing/2014/main" id="{17CE9C6C-B56C-7351-F466-DCBC2152A4F4}"/>
              </a:ext>
            </a:extLst>
          </p:cNvPr>
          <p:cNvSpPr>
            <a:spLocks noGrp="1"/>
          </p:cNvSpPr>
          <p:nvPr>
            <p:ph type="body" idx="1" hasCustomPrompt="1"/>
          </p:nvPr>
        </p:nvSpPr>
        <p:spPr>
          <a:xfrm>
            <a:off x="564726" y="3086565"/>
            <a:ext cx="5015557" cy="3006259"/>
          </a:xfrm>
        </p:spPr>
        <p:txBody>
          <a:bodyPr lIns="0">
            <a:noAutofit/>
          </a:bodyPr>
          <a:lstStyle>
            <a:lvl1pPr marL="0" indent="0">
              <a:lnSpc>
                <a:spcPct val="120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Ihr </a:t>
            </a:r>
            <a:r>
              <a:rPr lang="de-DE" err="1"/>
              <a:t>indess</a:t>
            </a:r>
            <a:r>
              <a:rPr lang="de-DE"/>
              <a:t> erkennt, woher dieser ganze </a:t>
            </a:r>
            <a:r>
              <a:rPr lang="de-DE" err="1"/>
              <a:t>Irrthum</a:t>
            </a:r>
            <a:r>
              <a:rPr lang="de-DE"/>
              <a:t> gekommen ist, und weshalb man die Lust anklagt und den Schmerz lobet, so will ich Euch Alles eröffnen und auseinander setzen, was jener Begründer der Wahrheit und gleichsam Baumeister des glücklichen Lebens selbst darüber gesagt hat. Niemand, sagt er, verschmähe, oder hasse, oder fliehe die Lust als solche, sondern weil </a:t>
            </a:r>
            <a:r>
              <a:rPr lang="de-DE" err="1"/>
              <a:t>grosse</a:t>
            </a:r>
            <a:r>
              <a:rPr lang="de-DE"/>
              <a:t> Schmerzen ihr folgen, wenn man nicht mit Vernunft ihr nachzugehen verstehe. </a:t>
            </a:r>
          </a:p>
        </p:txBody>
      </p:sp>
      <p:sp>
        <p:nvSpPr>
          <p:cNvPr id="40" name="Textplatzhalter 2">
            <a:extLst>
              <a:ext uri="{FF2B5EF4-FFF2-40B4-BE49-F238E27FC236}">
                <a16:creationId xmlns:a16="http://schemas.microsoft.com/office/drawing/2014/main" id="{33B03965-D53F-D45D-4D6F-D24203EBD575}"/>
              </a:ext>
            </a:extLst>
          </p:cNvPr>
          <p:cNvSpPr>
            <a:spLocks noGrp="1"/>
          </p:cNvSpPr>
          <p:nvPr>
            <p:ph type="body" idx="13" hasCustomPrompt="1"/>
          </p:nvPr>
        </p:nvSpPr>
        <p:spPr>
          <a:xfrm>
            <a:off x="564726" y="2705433"/>
            <a:ext cx="3719512" cy="365125"/>
          </a:xfrm>
        </p:spPr>
        <p:txBody>
          <a:bodyPr lIns="0">
            <a:noAutofit/>
          </a:bodyPr>
          <a:lstStyle>
            <a:lvl1pPr marL="0" indent="0">
              <a:lnSpc>
                <a:spcPct val="120000"/>
              </a:lnSpc>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Subheadline</a:t>
            </a:r>
          </a:p>
        </p:txBody>
      </p:sp>
    </p:spTree>
    <p:extLst>
      <p:ext uri="{BB962C8B-B14F-4D97-AF65-F5344CB8AC3E}">
        <p14:creationId xmlns:p14="http://schemas.microsoft.com/office/powerpoint/2010/main" val="196811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73CE2D1-EE10-4C1F-0CFD-AD4BE8818F3F}"/>
              </a:ext>
            </a:extLst>
          </p:cNvPr>
          <p:cNvSpPr>
            <a:spLocks noGrp="1"/>
          </p:cNvSpPr>
          <p:nvPr>
            <p:ph type="title"/>
          </p:nvPr>
        </p:nvSpPr>
        <p:spPr>
          <a:xfrm>
            <a:off x="677908" y="1268760"/>
            <a:ext cx="6350902" cy="1845830"/>
          </a:xfrm>
          <a:prstGeom prst="rect">
            <a:avLst/>
          </a:prstGeom>
        </p:spPr>
        <p:txBody>
          <a:bodyPr vert="horz" lIns="91440" tIns="45720" rIns="91440" bIns="45720" rtlCol="0" anchor="ctr">
            <a:noAutofit/>
          </a:bodyPr>
          <a:lstStyle/>
          <a:p>
            <a:r>
              <a:rPr lang="de-DE"/>
              <a:t>Mastertitelformat bearbeiten</a:t>
            </a:r>
          </a:p>
        </p:txBody>
      </p:sp>
      <p:sp>
        <p:nvSpPr>
          <p:cNvPr id="3" name="Textplatzhalter 2">
            <a:extLst>
              <a:ext uri="{FF2B5EF4-FFF2-40B4-BE49-F238E27FC236}">
                <a16:creationId xmlns:a16="http://schemas.microsoft.com/office/drawing/2014/main" id="{9D19200F-039F-7A37-74BC-76F6F85F5C62}"/>
              </a:ext>
            </a:extLst>
          </p:cNvPr>
          <p:cNvSpPr>
            <a:spLocks noGrp="1"/>
          </p:cNvSpPr>
          <p:nvPr>
            <p:ph type="body" idx="1"/>
          </p:nvPr>
        </p:nvSpPr>
        <p:spPr>
          <a:xfrm>
            <a:off x="689275" y="3114590"/>
            <a:ext cx="9559636"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80BB4516-F81C-66BE-E1F4-EA71F43374F8}"/>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54144" b="-1920"/>
          <a:stretch/>
        </p:blipFill>
        <p:spPr>
          <a:xfrm>
            <a:off x="8112125" y="6092825"/>
            <a:ext cx="3744913" cy="680969"/>
          </a:xfrm>
          <a:prstGeom prst="rect">
            <a:avLst/>
          </a:prstGeom>
        </p:spPr>
      </p:pic>
      <p:pic>
        <p:nvPicPr>
          <p:cNvPr id="10" name="Grafik 9">
            <a:extLst>
              <a:ext uri="{FF2B5EF4-FFF2-40B4-BE49-F238E27FC236}">
                <a16:creationId xmlns:a16="http://schemas.microsoft.com/office/drawing/2014/main" id="{763ECB07-B706-E714-E40C-7E4C0E2058A5}"/>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1428" b="50908"/>
          <a:stretch/>
        </p:blipFill>
        <p:spPr>
          <a:xfrm>
            <a:off x="326666" y="188641"/>
            <a:ext cx="3744913" cy="720079"/>
          </a:xfrm>
          <a:prstGeom prst="rect">
            <a:avLst/>
          </a:prstGeom>
        </p:spPr>
      </p:pic>
    </p:spTree>
    <p:extLst>
      <p:ext uri="{BB962C8B-B14F-4D97-AF65-F5344CB8AC3E}">
        <p14:creationId xmlns:p14="http://schemas.microsoft.com/office/powerpoint/2010/main" val="1425385183"/>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51" r:id="rId3"/>
    <p:sldLayoutId id="2147483662" r:id="rId4"/>
    <p:sldLayoutId id="2147483663" r:id="rId5"/>
    <p:sldLayoutId id="2147483664" r:id="rId6"/>
    <p:sldLayoutId id="2147483665" r:id="rId7"/>
    <p:sldLayoutId id="2147483666" r:id="rId8"/>
    <p:sldLayoutId id="2147483667" r:id="rId9"/>
    <p:sldLayoutId id="214748366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100000"/>
        </a:lnSpc>
        <a:spcBef>
          <a:spcPct val="0"/>
        </a:spcBef>
        <a:buNone/>
        <a:defRPr sz="6000" kern="1200">
          <a:solidFill>
            <a:schemeClr val="tx1"/>
          </a:solidFill>
          <a:latin typeface="ES Face ExtraLight" pitchFamily="2" charset="77"/>
          <a:ea typeface="ES Face ExtraLight"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P Object Sans"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P Object Sans"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P Object Sans"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P Object Sans"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P Object Sans"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110" userDrawn="1">
          <p15:clr>
            <a:srgbClr val="F26B43"/>
          </p15:clr>
        </p15:guide>
        <p15:guide id="4" pos="6425" userDrawn="1">
          <p15:clr>
            <a:srgbClr val="F26B43"/>
          </p15:clr>
        </p15:guide>
        <p15:guide id="5" pos="2570" userDrawn="1">
          <p15:clr>
            <a:srgbClr val="F26B43"/>
          </p15:clr>
        </p15:guide>
        <p15:guide id="6" pos="1345" userDrawn="1">
          <p15:clr>
            <a:srgbClr val="F26B43"/>
          </p15:clr>
        </p15:guide>
        <p15:guide id="7" pos="211" userDrawn="1">
          <p15:clr>
            <a:srgbClr val="F26B43"/>
          </p15:clr>
        </p15:guide>
        <p15:guide id="8" pos="7469" userDrawn="1">
          <p15:clr>
            <a:srgbClr val="F26B43"/>
          </p15:clr>
        </p15:guide>
        <p15:guide id="9" orient="horz" pos="119" userDrawn="1">
          <p15:clr>
            <a:srgbClr val="F26B43"/>
          </p15:clr>
        </p15:guide>
        <p15:guide id="10" orient="horz" pos="4201" userDrawn="1">
          <p15:clr>
            <a:srgbClr val="F26B43"/>
          </p15:clr>
        </p15:guide>
        <p15:guide id="11" orient="horz" pos="482" userDrawn="1">
          <p15:clr>
            <a:srgbClr val="F26B43"/>
          </p15:clr>
        </p15:guide>
        <p15:guide id="12" orient="horz" pos="38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73CE2D1-EE10-4C1F-0CFD-AD4BE8818F3F}"/>
              </a:ext>
            </a:extLst>
          </p:cNvPr>
          <p:cNvSpPr>
            <a:spLocks noGrp="1"/>
          </p:cNvSpPr>
          <p:nvPr>
            <p:ph type="title"/>
          </p:nvPr>
        </p:nvSpPr>
        <p:spPr>
          <a:xfrm>
            <a:off x="360363" y="1268760"/>
            <a:ext cx="6985992" cy="1845830"/>
          </a:xfrm>
          <a:prstGeom prst="rect">
            <a:avLst/>
          </a:prstGeom>
        </p:spPr>
        <p:txBody>
          <a:bodyPr vert="horz" lIns="91440" tIns="45720" rIns="91440" bIns="45720" rtlCol="0" anchor="ctr">
            <a:noAutofit/>
          </a:bodyPr>
          <a:lstStyle/>
          <a:p>
            <a:r>
              <a:rPr lang="de-DE"/>
              <a:t>Mastertitelformat bearbeiten</a:t>
            </a:r>
          </a:p>
        </p:txBody>
      </p:sp>
      <p:sp>
        <p:nvSpPr>
          <p:cNvPr id="3" name="Textplatzhalter 2">
            <a:extLst>
              <a:ext uri="{FF2B5EF4-FFF2-40B4-BE49-F238E27FC236}">
                <a16:creationId xmlns:a16="http://schemas.microsoft.com/office/drawing/2014/main" id="{9D19200F-039F-7A37-74BC-76F6F85F5C62}"/>
              </a:ext>
            </a:extLst>
          </p:cNvPr>
          <p:cNvSpPr>
            <a:spLocks noGrp="1"/>
          </p:cNvSpPr>
          <p:nvPr>
            <p:ph type="body" idx="1"/>
          </p:nvPr>
        </p:nvSpPr>
        <p:spPr>
          <a:xfrm>
            <a:off x="407368" y="3114590"/>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a:extLst>
              <a:ext uri="{FF2B5EF4-FFF2-40B4-BE49-F238E27FC236}">
                <a16:creationId xmlns:a16="http://schemas.microsoft.com/office/drawing/2014/main" id="{A9414432-95CA-4EA1-9B8F-9B8415EE9013}"/>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b="51609"/>
          <a:stretch/>
        </p:blipFill>
        <p:spPr>
          <a:xfrm>
            <a:off x="334962" y="192355"/>
            <a:ext cx="720478" cy="716366"/>
          </a:xfrm>
          <a:prstGeom prst="rect">
            <a:avLst/>
          </a:prstGeom>
        </p:spPr>
      </p:pic>
      <p:pic>
        <p:nvPicPr>
          <p:cNvPr id="7" name="Grafik 6">
            <a:extLst>
              <a:ext uri="{FF2B5EF4-FFF2-40B4-BE49-F238E27FC236}">
                <a16:creationId xmlns:a16="http://schemas.microsoft.com/office/drawing/2014/main" id="{E7BA31DF-014C-5623-E834-8EA5462034AC}"/>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45435" b="-3806"/>
          <a:stretch/>
        </p:blipFill>
        <p:spPr>
          <a:xfrm>
            <a:off x="11136162" y="5949280"/>
            <a:ext cx="720478" cy="864096"/>
          </a:xfrm>
          <a:prstGeom prst="rect">
            <a:avLst/>
          </a:prstGeom>
        </p:spPr>
      </p:pic>
    </p:spTree>
    <p:extLst>
      <p:ext uri="{BB962C8B-B14F-4D97-AF65-F5344CB8AC3E}">
        <p14:creationId xmlns:p14="http://schemas.microsoft.com/office/powerpoint/2010/main" val="25112707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100000"/>
        </a:lnSpc>
        <a:spcBef>
          <a:spcPct val="0"/>
        </a:spcBef>
        <a:buNone/>
        <a:defRPr sz="6000" kern="1200">
          <a:solidFill>
            <a:schemeClr val="tx1"/>
          </a:solidFill>
          <a:latin typeface="ES Face ExtraLight" pitchFamily="2" charset="77"/>
          <a:ea typeface="ES Face ExtraLight"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P Object Sans"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P Object Sans"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P Object Sans"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P Object Sans"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P Object Sans"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110" userDrawn="1">
          <p15:clr>
            <a:srgbClr val="F26B43"/>
          </p15:clr>
        </p15:guide>
        <p15:guide id="4" pos="6425" userDrawn="1">
          <p15:clr>
            <a:srgbClr val="F26B43"/>
          </p15:clr>
        </p15:guide>
        <p15:guide id="5" pos="2570" userDrawn="1">
          <p15:clr>
            <a:srgbClr val="F26B43"/>
          </p15:clr>
        </p15:guide>
        <p15:guide id="6" pos="1345" userDrawn="1">
          <p15:clr>
            <a:srgbClr val="F26B43"/>
          </p15:clr>
        </p15:guide>
        <p15:guide id="7" pos="211" userDrawn="1">
          <p15:clr>
            <a:srgbClr val="F26B43"/>
          </p15:clr>
        </p15:guide>
        <p15:guide id="8" pos="7469" userDrawn="1">
          <p15:clr>
            <a:srgbClr val="F26B43"/>
          </p15:clr>
        </p15:guide>
        <p15:guide id="9" orient="horz" pos="119" userDrawn="1">
          <p15:clr>
            <a:srgbClr val="F26B43"/>
          </p15:clr>
        </p15:guide>
        <p15:guide id="10" orient="horz" pos="4201" userDrawn="1">
          <p15:clr>
            <a:srgbClr val="F26B43"/>
          </p15:clr>
        </p15:guide>
        <p15:guide id="11" orient="horz" pos="482" userDrawn="1">
          <p15:clr>
            <a:srgbClr val="F26B43"/>
          </p15:clr>
        </p15:guide>
        <p15:guide id="12" orient="horz" pos="38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73CE2D1-EE10-4C1F-0CFD-AD4BE8818F3F}"/>
              </a:ext>
            </a:extLst>
          </p:cNvPr>
          <p:cNvSpPr>
            <a:spLocks noGrp="1"/>
          </p:cNvSpPr>
          <p:nvPr>
            <p:ph type="title"/>
          </p:nvPr>
        </p:nvSpPr>
        <p:spPr>
          <a:xfrm>
            <a:off x="360363" y="1268760"/>
            <a:ext cx="6985992" cy="1845830"/>
          </a:xfrm>
          <a:prstGeom prst="rect">
            <a:avLst/>
          </a:prstGeom>
        </p:spPr>
        <p:txBody>
          <a:bodyPr vert="horz" lIns="91440" tIns="45720" rIns="91440" bIns="45720" rtlCol="0" anchor="ctr">
            <a:noAutofit/>
          </a:bodyPr>
          <a:lstStyle/>
          <a:p>
            <a:r>
              <a:rPr lang="de-DE"/>
              <a:t>Mastertitelformat bearbeiten</a:t>
            </a:r>
          </a:p>
        </p:txBody>
      </p:sp>
      <p:sp>
        <p:nvSpPr>
          <p:cNvPr id="3" name="Textplatzhalter 2">
            <a:extLst>
              <a:ext uri="{FF2B5EF4-FFF2-40B4-BE49-F238E27FC236}">
                <a16:creationId xmlns:a16="http://schemas.microsoft.com/office/drawing/2014/main" id="{9D19200F-039F-7A37-74BC-76F6F85F5C62}"/>
              </a:ext>
            </a:extLst>
          </p:cNvPr>
          <p:cNvSpPr>
            <a:spLocks noGrp="1"/>
          </p:cNvSpPr>
          <p:nvPr>
            <p:ph type="body" idx="1"/>
          </p:nvPr>
        </p:nvSpPr>
        <p:spPr>
          <a:xfrm>
            <a:off x="407368" y="3114590"/>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62518199"/>
      </p:ext>
    </p:extLst>
  </p:cSld>
  <p:clrMap bg1="lt1" tx1="dk1" bg2="lt2" tx2="dk2" accent1="accent1" accent2="accent2" accent3="accent3" accent4="accent4" accent5="accent5" accent6="accent6" hlink="hlink" folHlink="folHlink"/>
  <p:sldLayoutIdLst>
    <p:sldLayoutId id="2147483685" r:id="rId1"/>
    <p:sldLayoutId id="2147483682" r:id="rId2"/>
    <p:sldLayoutId id="2147483670" r:id="rId3"/>
    <p:sldLayoutId id="2147483687" r:id="rId4"/>
    <p:sldLayoutId id="2147483688" r:id="rId5"/>
    <p:sldLayoutId id="2147483689" r:id="rId6"/>
    <p:sldLayoutId id="2147483690" r:id="rId7"/>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sldNum="0" hdr="0" ftr="0"/>
  <p:txStyles>
    <p:titleStyle>
      <a:lvl1pPr algn="l" defTabSz="914400" rtl="0" eaLnBrk="1" latinLnBrk="0" hangingPunct="1">
        <a:lnSpc>
          <a:spcPct val="100000"/>
        </a:lnSpc>
        <a:spcBef>
          <a:spcPct val="0"/>
        </a:spcBef>
        <a:buNone/>
        <a:defRPr sz="6000" kern="1200">
          <a:solidFill>
            <a:schemeClr val="tx1"/>
          </a:solidFill>
          <a:latin typeface="ES Face ExtraLight" pitchFamily="2" charset="77"/>
          <a:ea typeface="ES Face ExtraLight"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P Object Sans"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P Object Sans"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P Object Sans"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P Object Sans"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P Object Sans"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110" userDrawn="1">
          <p15:clr>
            <a:srgbClr val="F26B43"/>
          </p15:clr>
        </p15:guide>
        <p15:guide id="4" pos="6425" userDrawn="1">
          <p15:clr>
            <a:srgbClr val="F26B43"/>
          </p15:clr>
        </p15:guide>
        <p15:guide id="5" pos="2570" userDrawn="1">
          <p15:clr>
            <a:srgbClr val="F26B43"/>
          </p15:clr>
        </p15:guide>
        <p15:guide id="6" pos="1345" userDrawn="1">
          <p15:clr>
            <a:srgbClr val="F26B43"/>
          </p15:clr>
        </p15:guide>
        <p15:guide id="7" pos="211" userDrawn="1">
          <p15:clr>
            <a:srgbClr val="F26B43"/>
          </p15:clr>
        </p15:guide>
        <p15:guide id="8" pos="7469" userDrawn="1">
          <p15:clr>
            <a:srgbClr val="F26B43"/>
          </p15:clr>
        </p15:guide>
        <p15:guide id="9" orient="horz" pos="119" userDrawn="1">
          <p15:clr>
            <a:srgbClr val="F26B43"/>
          </p15:clr>
        </p15:guide>
        <p15:guide id="10" orient="horz" pos="4201" userDrawn="1">
          <p15:clr>
            <a:srgbClr val="F26B43"/>
          </p15:clr>
        </p15:guide>
        <p15:guide id="11" orient="horz" pos="482" userDrawn="1">
          <p15:clr>
            <a:srgbClr val="F26B43"/>
          </p15:clr>
        </p15:guide>
        <p15:guide id="12" orient="horz" pos="38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4.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230.png"/><Relationship Id="rId5" Type="http://schemas.openxmlformats.org/officeDocument/2006/relationships/customXml" Target="../ink/ink2.xml"/><Relationship Id="rId4" Type="http://schemas.openxmlformats.org/officeDocument/2006/relationships/image" Target="../media/image2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A2B52-9EAF-130E-94F9-4759DFA56CC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4144" b="-1920"/>
          <a:stretch/>
        </p:blipFill>
        <p:spPr>
          <a:xfrm>
            <a:off x="334963" y="4678639"/>
            <a:ext cx="11522075" cy="2095156"/>
          </a:xfrm>
          <a:prstGeom prst="rect">
            <a:avLst/>
          </a:prstGeom>
        </p:spPr>
      </p:pic>
      <p:pic>
        <p:nvPicPr>
          <p:cNvPr id="6" name="Grafik 5">
            <a:extLst>
              <a:ext uri="{FF2B5EF4-FFF2-40B4-BE49-F238E27FC236}">
                <a16:creationId xmlns:a16="http://schemas.microsoft.com/office/drawing/2014/main" id="{08F0E59C-21F0-3504-D25D-5EB561EC4BF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28" r="35001" b="50908"/>
          <a:stretch/>
        </p:blipFill>
        <p:spPr>
          <a:xfrm>
            <a:off x="334963" y="170212"/>
            <a:ext cx="7489229" cy="2215487"/>
          </a:xfrm>
          <a:prstGeom prst="rect">
            <a:avLst/>
          </a:prstGeom>
        </p:spPr>
      </p:pic>
    </p:spTree>
    <p:extLst>
      <p:ext uri="{BB962C8B-B14F-4D97-AF65-F5344CB8AC3E}">
        <p14:creationId xmlns:p14="http://schemas.microsoft.com/office/powerpoint/2010/main" val="16021363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0625CA79-1045-8BD9-4145-7F3B79E4F5DE}"/>
              </a:ext>
            </a:extLst>
          </p:cNvPr>
          <p:cNvSpPr>
            <a:spLocks noGrp="1"/>
          </p:cNvSpPr>
          <p:nvPr>
            <p:ph type="subTitle" idx="1"/>
          </p:nvPr>
        </p:nvSpPr>
        <p:spPr>
          <a:xfrm>
            <a:off x="528318" y="4571546"/>
            <a:ext cx="7777162" cy="1655762"/>
          </a:xfrm>
        </p:spPr>
        <p:txBody>
          <a:bodyPr>
            <a:normAutofit/>
          </a:bodyPr>
          <a:lstStyle/>
          <a:p>
            <a:r>
              <a:rPr lang="de-DE" sz="1800" b="0" dirty="0"/>
              <a:t>1. Lokale Skandalisierung</a:t>
            </a:r>
          </a:p>
        </p:txBody>
      </p:sp>
      <p:pic>
        <p:nvPicPr>
          <p:cNvPr id="5" name="Grafik 4" descr="Ein Bild, das Text, Screenshot, Frau, Person enthält.&#10;&#10;KI-generierte Inhalte können fehlerhaft sein.">
            <a:extLst>
              <a:ext uri="{FF2B5EF4-FFF2-40B4-BE49-F238E27FC236}">
                <a16:creationId xmlns:a16="http://schemas.microsoft.com/office/drawing/2014/main" id="{EA8F0FF5-24A6-D5FE-D15C-0FD1D6301AC9}"/>
              </a:ext>
            </a:extLst>
          </p:cNvPr>
          <p:cNvPicPr>
            <a:picLocks noChangeAspect="1"/>
          </p:cNvPicPr>
          <p:nvPr/>
        </p:nvPicPr>
        <p:blipFill>
          <a:blip r:embed="rId2"/>
          <a:stretch>
            <a:fillRect/>
          </a:stretch>
        </p:blipFill>
        <p:spPr>
          <a:xfrm>
            <a:off x="5784111" y="276447"/>
            <a:ext cx="4499431" cy="5950861"/>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87847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14296284-AF3F-9546-D85F-9674F01C31CE}"/>
              </a:ext>
            </a:extLst>
          </p:cNvPr>
          <p:cNvSpPr>
            <a:spLocks noGrp="1"/>
          </p:cNvSpPr>
          <p:nvPr>
            <p:ph type="subTitle" idx="1"/>
          </p:nvPr>
        </p:nvSpPr>
        <p:spPr>
          <a:xfrm>
            <a:off x="353290" y="5440679"/>
            <a:ext cx="7777162" cy="1655762"/>
          </a:xfrm>
        </p:spPr>
        <p:txBody>
          <a:bodyPr>
            <a:normAutofit/>
          </a:bodyPr>
          <a:lstStyle/>
          <a:p>
            <a:r>
              <a:rPr lang="de-DE" sz="1800" b="0" dirty="0"/>
              <a:t>2. Digitale Quelle: </a:t>
            </a:r>
            <a:r>
              <a:rPr lang="de-DE" sz="1800" b="0" dirty="0" err="1"/>
              <a:t>Youtube</a:t>
            </a:r>
            <a:r>
              <a:rPr lang="de-DE" sz="1800" b="0" dirty="0"/>
              <a:t>-Video</a:t>
            </a:r>
          </a:p>
        </p:txBody>
      </p:sp>
      <p:pic>
        <p:nvPicPr>
          <p:cNvPr id="5" name="Grafik 4" descr="Ein Bild, das Frau, Kleidung, Person, Kleid enthält.&#10;&#10;KI-generierte Inhalte können fehlerhaft sein.">
            <a:extLst>
              <a:ext uri="{FF2B5EF4-FFF2-40B4-BE49-F238E27FC236}">
                <a16:creationId xmlns:a16="http://schemas.microsoft.com/office/drawing/2014/main" id="{6D6A99A7-5EDD-36C2-2AAA-9BCDCD0D2923}"/>
              </a:ext>
            </a:extLst>
          </p:cNvPr>
          <p:cNvPicPr>
            <a:picLocks noChangeAspect="1"/>
          </p:cNvPicPr>
          <p:nvPr/>
        </p:nvPicPr>
        <p:blipFill>
          <a:blip r:embed="rId2"/>
          <a:stretch>
            <a:fillRect/>
          </a:stretch>
        </p:blipFill>
        <p:spPr>
          <a:xfrm>
            <a:off x="3831893" y="282063"/>
            <a:ext cx="8068826" cy="4655697"/>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55540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Kleid, Website enthält.&#10;&#10;KI-generierte Inhalte können fehlerhaft sein.">
            <a:extLst>
              <a:ext uri="{FF2B5EF4-FFF2-40B4-BE49-F238E27FC236}">
                <a16:creationId xmlns:a16="http://schemas.microsoft.com/office/drawing/2014/main" id="{653199A7-D524-9D94-4103-91C2515F47EB}"/>
              </a:ext>
            </a:extLst>
          </p:cNvPr>
          <p:cNvPicPr>
            <a:picLocks noChangeAspect="1"/>
          </p:cNvPicPr>
          <p:nvPr/>
        </p:nvPicPr>
        <p:blipFill>
          <a:blip r:embed="rId2"/>
          <a:stretch>
            <a:fillRect/>
          </a:stretch>
        </p:blipFill>
        <p:spPr>
          <a:xfrm>
            <a:off x="4652873" y="511766"/>
            <a:ext cx="5398728" cy="5406656"/>
          </a:xfrm>
          <a:prstGeom prst="rect">
            <a:avLst/>
          </a:prstGeom>
        </p:spPr>
        <p:style>
          <a:lnRef idx="2">
            <a:schemeClr val="accent1"/>
          </a:lnRef>
          <a:fillRef idx="1">
            <a:schemeClr val="lt1"/>
          </a:fillRef>
          <a:effectRef idx="0">
            <a:schemeClr val="accent1"/>
          </a:effectRef>
          <a:fontRef idx="minor">
            <a:schemeClr val="dk1"/>
          </a:fontRef>
        </p:style>
      </p:pic>
      <p:sp>
        <p:nvSpPr>
          <p:cNvPr id="6" name="Textfeld 5">
            <a:extLst>
              <a:ext uri="{FF2B5EF4-FFF2-40B4-BE49-F238E27FC236}">
                <a16:creationId xmlns:a16="http://schemas.microsoft.com/office/drawing/2014/main" id="{BE017387-D574-4D46-8321-70D265637763}"/>
              </a:ext>
            </a:extLst>
          </p:cNvPr>
          <p:cNvSpPr txBox="1"/>
          <p:nvPr/>
        </p:nvSpPr>
        <p:spPr>
          <a:xfrm>
            <a:off x="392645" y="5549090"/>
            <a:ext cx="3934046" cy="369332"/>
          </a:xfrm>
          <a:prstGeom prst="rect">
            <a:avLst/>
          </a:prstGeom>
          <a:noFill/>
        </p:spPr>
        <p:txBody>
          <a:bodyPr wrap="square" rtlCol="0">
            <a:spAutoFit/>
          </a:bodyPr>
          <a:lstStyle/>
          <a:p>
            <a:r>
              <a:rPr lang="de-DE" dirty="0">
                <a:latin typeface="PP Object Sans" pitchFamily="2" charset="77"/>
              </a:rPr>
              <a:t>3. Internationale Mobilisierung</a:t>
            </a:r>
          </a:p>
        </p:txBody>
      </p:sp>
    </p:spTree>
    <p:extLst>
      <p:ext uri="{BB962C8B-B14F-4D97-AF65-F5344CB8AC3E}">
        <p14:creationId xmlns:p14="http://schemas.microsoft.com/office/powerpoint/2010/main" val="303406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Diagramm, Schrift, Reihe enthält.&#10;&#10;KI-generierte Inhalte können fehlerhaft sein.">
            <a:extLst>
              <a:ext uri="{FF2B5EF4-FFF2-40B4-BE49-F238E27FC236}">
                <a16:creationId xmlns:a16="http://schemas.microsoft.com/office/drawing/2014/main" id="{07E7AA77-54BE-0279-5093-930C0ACBAB89}"/>
              </a:ext>
            </a:extLst>
          </p:cNvPr>
          <p:cNvPicPr>
            <a:picLocks noChangeAspect="1"/>
          </p:cNvPicPr>
          <p:nvPr/>
        </p:nvPicPr>
        <p:blipFill>
          <a:blip r:embed="rId2"/>
          <a:stretch>
            <a:fillRect/>
          </a:stretch>
        </p:blipFill>
        <p:spPr>
          <a:xfrm>
            <a:off x="1892080" y="674255"/>
            <a:ext cx="8426670" cy="5513894"/>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48767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reenshot, Text enthält.&#10;&#10;KI-generierte Inhalte können fehlerhaft sein.">
            <a:extLst>
              <a:ext uri="{FF2B5EF4-FFF2-40B4-BE49-F238E27FC236}">
                <a16:creationId xmlns:a16="http://schemas.microsoft.com/office/drawing/2014/main" id="{59C80AB3-66A8-7619-37F5-6D75A8244DB1}"/>
              </a:ext>
            </a:extLst>
          </p:cNvPr>
          <p:cNvPicPr>
            <a:picLocks noChangeAspect="1"/>
          </p:cNvPicPr>
          <p:nvPr/>
        </p:nvPicPr>
        <p:blipFill>
          <a:blip r:embed="rId2"/>
          <a:stretch>
            <a:fillRect/>
          </a:stretch>
        </p:blipFill>
        <p:spPr>
          <a:xfrm>
            <a:off x="2050831" y="704977"/>
            <a:ext cx="9122215" cy="3952083"/>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16744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Website, Person enthält.&#10;&#10;KI-generierte Inhalte können fehlerhaft sein.">
            <a:extLst>
              <a:ext uri="{FF2B5EF4-FFF2-40B4-BE49-F238E27FC236}">
                <a16:creationId xmlns:a16="http://schemas.microsoft.com/office/drawing/2014/main" id="{7B4A710A-8BC6-7D7F-EE3F-94DB661E2FD4}"/>
              </a:ext>
            </a:extLst>
          </p:cNvPr>
          <p:cNvPicPr>
            <a:picLocks noChangeAspect="1"/>
          </p:cNvPicPr>
          <p:nvPr/>
        </p:nvPicPr>
        <p:blipFill>
          <a:blip r:embed="rId2"/>
          <a:stretch>
            <a:fillRect/>
          </a:stretch>
        </p:blipFill>
        <p:spPr>
          <a:xfrm>
            <a:off x="2933677" y="552893"/>
            <a:ext cx="6324646" cy="5291106"/>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04570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52361343-DA96-C82D-E8D5-794E1AB8A57B}"/>
              </a:ext>
            </a:extLst>
          </p:cNvPr>
          <p:cNvSpPr>
            <a:spLocks noGrp="1"/>
          </p:cNvSpPr>
          <p:nvPr>
            <p:ph type="subTitle" idx="1"/>
          </p:nvPr>
        </p:nvSpPr>
        <p:spPr/>
        <p:txBody>
          <a:bodyPr>
            <a:normAutofit/>
          </a:bodyPr>
          <a:lstStyle/>
          <a:p>
            <a:pPr marL="285750" indent="-285750">
              <a:buFont typeface="Arial" panose="020B0604020202020204" pitchFamily="34" charset="0"/>
              <a:buChar char="•"/>
            </a:pPr>
            <a:r>
              <a:rPr lang="de-DE" sz="1800" b="0" dirty="0"/>
              <a:t>Sakraler Raum/Nacktheit</a:t>
            </a:r>
          </a:p>
          <a:p>
            <a:pPr marL="285750" indent="-285750">
              <a:buFont typeface="Arial" panose="020B0604020202020204" pitchFamily="34" charset="0"/>
              <a:buChar char="•"/>
            </a:pPr>
            <a:r>
              <a:rPr lang="de-DE" sz="1800" b="0" dirty="0"/>
              <a:t>Fleisch/Fleischindustrie</a:t>
            </a:r>
          </a:p>
          <a:p>
            <a:pPr marL="285750" indent="-285750">
              <a:buFont typeface="Arial" panose="020B0604020202020204" pitchFamily="34" charset="0"/>
              <a:buChar char="•"/>
            </a:pPr>
            <a:r>
              <a:rPr lang="de-DE" sz="1800" b="0" dirty="0"/>
              <a:t>„Alte Systeme“ Kirche/Kultur</a:t>
            </a:r>
          </a:p>
          <a:p>
            <a:endParaRPr lang="de-DE" sz="1800" b="0" dirty="0"/>
          </a:p>
        </p:txBody>
      </p:sp>
      <p:sp>
        <p:nvSpPr>
          <p:cNvPr id="3" name="Titel 2">
            <a:extLst>
              <a:ext uri="{FF2B5EF4-FFF2-40B4-BE49-F238E27FC236}">
                <a16:creationId xmlns:a16="http://schemas.microsoft.com/office/drawing/2014/main" id="{760D88E1-00D0-06A6-283B-EE2A4AE1C6BE}"/>
              </a:ext>
            </a:extLst>
          </p:cNvPr>
          <p:cNvSpPr>
            <a:spLocks noGrp="1"/>
          </p:cNvSpPr>
          <p:nvPr>
            <p:ph type="title"/>
          </p:nvPr>
        </p:nvSpPr>
        <p:spPr>
          <a:xfrm>
            <a:off x="634644" y="1268760"/>
            <a:ext cx="3100448" cy="1845830"/>
          </a:xfrm>
        </p:spPr>
        <p:txBody>
          <a:bodyPr/>
          <a:lstStyle/>
          <a:p>
            <a:r>
              <a:rPr lang="de-DE" sz="4000" dirty="0"/>
              <a:t>3 Trigger</a:t>
            </a:r>
          </a:p>
        </p:txBody>
      </p:sp>
      <p:pic>
        <p:nvPicPr>
          <p:cNvPr id="6" name="Grafik 5" descr="Ein Bild, das Entwurf, Lineart, Zeichnung, weiß enthält.&#10;&#10;KI-generierte Inhalte können fehlerhaft sein.">
            <a:extLst>
              <a:ext uri="{FF2B5EF4-FFF2-40B4-BE49-F238E27FC236}">
                <a16:creationId xmlns:a16="http://schemas.microsoft.com/office/drawing/2014/main" id="{146A79DA-A392-6CA8-56C2-D71E332DA571}"/>
              </a:ext>
            </a:extLst>
          </p:cNvPr>
          <p:cNvPicPr>
            <a:picLocks noChangeAspect="1"/>
          </p:cNvPicPr>
          <p:nvPr/>
        </p:nvPicPr>
        <p:blipFill>
          <a:blip r:embed="rId2"/>
          <a:stretch>
            <a:fillRect/>
          </a:stretch>
        </p:blipFill>
        <p:spPr>
          <a:xfrm>
            <a:off x="4793672" y="776701"/>
            <a:ext cx="7204363" cy="4334053"/>
          </a:xfrm>
          <a:prstGeom prst="rect">
            <a:avLst/>
          </a:prstGeom>
        </p:spPr>
      </p:pic>
    </p:spTree>
    <p:extLst>
      <p:ext uri="{BB962C8B-B14F-4D97-AF65-F5344CB8AC3E}">
        <p14:creationId xmlns:p14="http://schemas.microsoft.com/office/powerpoint/2010/main" val="18580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F0CA7-B3F5-2733-9797-9637CCC626D6}"/>
            </a:ext>
          </a:extLst>
        </p:cNvPr>
        <p:cNvGrpSpPr/>
        <p:nvPr/>
      </p:nvGrpSpPr>
      <p:grpSpPr>
        <a:xfrm>
          <a:off x="0" y="0"/>
          <a:ext cx="0" cy="0"/>
          <a:chOff x="0" y="0"/>
          <a:chExt cx="0" cy="0"/>
        </a:xfrm>
      </p:grpSpPr>
      <p:sp>
        <p:nvSpPr>
          <p:cNvPr id="2" name="Untertitel 1">
            <a:extLst>
              <a:ext uri="{FF2B5EF4-FFF2-40B4-BE49-F238E27FC236}">
                <a16:creationId xmlns:a16="http://schemas.microsoft.com/office/drawing/2014/main" id="{A74D4CE2-2E52-6719-46D9-99D467ED5BF0}"/>
              </a:ext>
            </a:extLst>
          </p:cNvPr>
          <p:cNvSpPr>
            <a:spLocks noGrp="1"/>
          </p:cNvSpPr>
          <p:nvPr>
            <p:ph type="subTitle" idx="1"/>
          </p:nvPr>
        </p:nvSpPr>
        <p:spPr>
          <a:xfrm>
            <a:off x="373386" y="2988546"/>
            <a:ext cx="4541514" cy="3298372"/>
          </a:xfrm>
        </p:spPr>
        <p:txBody>
          <a:bodyPr>
            <a:normAutofit/>
          </a:bodyPr>
          <a:lstStyle/>
          <a:p>
            <a:pPr marL="285750" indent="-285750">
              <a:spcAft>
                <a:spcPts val="600"/>
              </a:spcAft>
              <a:buFont typeface="Arial" panose="020B0604020202020204" pitchFamily="34" charset="0"/>
              <a:buChar char="•"/>
            </a:pPr>
            <a:r>
              <a:rPr lang="de-DE" sz="1800" b="0" dirty="0"/>
              <a:t>Bilder funktionieren besser</a:t>
            </a:r>
          </a:p>
          <a:p>
            <a:pPr marL="285750" indent="-285750">
              <a:spcAft>
                <a:spcPts val="600"/>
              </a:spcAft>
              <a:buFont typeface="Arial" panose="020B0604020202020204" pitchFamily="34" charset="0"/>
              <a:buChar char="•"/>
            </a:pPr>
            <a:r>
              <a:rPr lang="de-DE" sz="1800" b="0" dirty="0"/>
              <a:t>die Botschaften müssen einfach und anschlussfähig sein</a:t>
            </a:r>
          </a:p>
          <a:p>
            <a:pPr marL="285750" indent="-285750">
              <a:spcAft>
                <a:spcPts val="600"/>
              </a:spcAft>
              <a:buFont typeface="Arial" panose="020B0604020202020204" pitchFamily="34" charset="0"/>
              <a:buChar char="•"/>
            </a:pPr>
            <a:r>
              <a:rPr lang="de-DE" sz="1800" b="0" dirty="0"/>
              <a:t>je komplizierte der Code, um  so schwerfälliger ist er</a:t>
            </a:r>
          </a:p>
          <a:p>
            <a:endParaRPr lang="de-DE" sz="1800" b="0" dirty="0"/>
          </a:p>
        </p:txBody>
      </p:sp>
      <p:sp>
        <p:nvSpPr>
          <p:cNvPr id="3" name="Titel 2">
            <a:extLst>
              <a:ext uri="{FF2B5EF4-FFF2-40B4-BE49-F238E27FC236}">
                <a16:creationId xmlns:a16="http://schemas.microsoft.com/office/drawing/2014/main" id="{9C2F60EE-E487-9CC7-4428-5A4360130A81}"/>
              </a:ext>
            </a:extLst>
          </p:cNvPr>
          <p:cNvSpPr>
            <a:spLocks noGrp="1"/>
          </p:cNvSpPr>
          <p:nvPr>
            <p:ph type="title"/>
          </p:nvPr>
        </p:nvSpPr>
        <p:spPr>
          <a:xfrm>
            <a:off x="634643" y="1268760"/>
            <a:ext cx="3774071" cy="1845830"/>
          </a:xfrm>
        </p:spPr>
        <p:txBody>
          <a:bodyPr/>
          <a:lstStyle/>
          <a:p>
            <a:r>
              <a:rPr lang="de-DE" sz="4000" dirty="0" err="1"/>
              <a:t>Triggerqualität</a:t>
            </a:r>
            <a:endParaRPr lang="de-DE" sz="4000" dirty="0"/>
          </a:p>
        </p:txBody>
      </p:sp>
      <p:pic>
        <p:nvPicPr>
          <p:cNvPr id="6" name="Grafik 5" descr="Ein Bild, das Entwurf, Lineart, Zeichnung, weiß enthält.&#10;&#10;KI-generierte Inhalte können fehlerhaft sein.">
            <a:extLst>
              <a:ext uri="{FF2B5EF4-FFF2-40B4-BE49-F238E27FC236}">
                <a16:creationId xmlns:a16="http://schemas.microsoft.com/office/drawing/2014/main" id="{4A3E118C-38AC-8858-8857-1D03CAD05774}"/>
              </a:ext>
            </a:extLst>
          </p:cNvPr>
          <p:cNvPicPr>
            <a:picLocks noChangeAspect="1"/>
          </p:cNvPicPr>
          <p:nvPr/>
        </p:nvPicPr>
        <p:blipFill>
          <a:blip r:embed="rId2"/>
          <a:stretch>
            <a:fillRect/>
          </a:stretch>
        </p:blipFill>
        <p:spPr>
          <a:xfrm>
            <a:off x="4793672" y="776701"/>
            <a:ext cx="7204363" cy="4334053"/>
          </a:xfrm>
          <a:prstGeom prst="rect">
            <a:avLst/>
          </a:prstGeom>
        </p:spPr>
      </p:pic>
    </p:spTree>
    <p:extLst>
      <p:ext uri="{BB962C8B-B14F-4D97-AF65-F5344CB8AC3E}">
        <p14:creationId xmlns:p14="http://schemas.microsoft.com/office/powerpoint/2010/main" val="48403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15DC68C-F71F-34E2-6D63-12440E4F210F}"/>
              </a:ext>
            </a:extLst>
          </p:cNvPr>
          <p:cNvSpPr>
            <a:spLocks noGrp="1"/>
          </p:cNvSpPr>
          <p:nvPr>
            <p:ph type="title"/>
          </p:nvPr>
        </p:nvSpPr>
        <p:spPr>
          <a:xfrm>
            <a:off x="543752" y="782367"/>
            <a:ext cx="4786442" cy="1845830"/>
          </a:xfrm>
        </p:spPr>
        <p:txBody>
          <a:bodyPr/>
          <a:lstStyle/>
          <a:p>
            <a:r>
              <a:rPr lang="de-DE" sz="4000" dirty="0"/>
              <a:t>Schwache Trigger</a:t>
            </a:r>
          </a:p>
        </p:txBody>
      </p:sp>
      <p:pic>
        <p:nvPicPr>
          <p:cNvPr id="5" name="Grafik 4" descr="Ein Bild, das Person, Im Haus, Mädchen, Kind enthält.&#10;&#10;KI-generierte Inhalte können fehlerhaft sein.">
            <a:extLst>
              <a:ext uri="{FF2B5EF4-FFF2-40B4-BE49-F238E27FC236}">
                <a16:creationId xmlns:a16="http://schemas.microsoft.com/office/drawing/2014/main" id="{52BF8D4D-7E72-CEAB-BAD0-FC265A924C4B}"/>
              </a:ext>
            </a:extLst>
          </p:cNvPr>
          <p:cNvPicPr>
            <a:picLocks noChangeAspect="1"/>
          </p:cNvPicPr>
          <p:nvPr/>
        </p:nvPicPr>
        <p:blipFill>
          <a:blip r:embed="rId2"/>
          <a:stretch>
            <a:fillRect/>
          </a:stretch>
        </p:blipFill>
        <p:spPr>
          <a:xfrm>
            <a:off x="5725211" y="546305"/>
            <a:ext cx="5319406" cy="4784271"/>
          </a:xfrm>
          <a:prstGeom prst="rect">
            <a:avLst/>
          </a:prstGeom>
        </p:spPr>
        <p:style>
          <a:lnRef idx="2">
            <a:schemeClr val="accent1"/>
          </a:lnRef>
          <a:fillRef idx="1">
            <a:schemeClr val="lt1"/>
          </a:fillRef>
          <a:effectRef idx="0">
            <a:schemeClr val="accent1"/>
          </a:effectRef>
          <a:fontRef idx="minor">
            <a:schemeClr val="dk1"/>
          </a:fontRef>
        </p:style>
      </p:pic>
      <p:sp>
        <p:nvSpPr>
          <p:cNvPr id="8" name="Rectangle 2">
            <a:extLst>
              <a:ext uri="{FF2B5EF4-FFF2-40B4-BE49-F238E27FC236}">
                <a16:creationId xmlns:a16="http://schemas.microsoft.com/office/drawing/2014/main" id="{DD198368-423D-B4D7-DCCB-1009F3864707}"/>
              </a:ext>
            </a:extLst>
          </p:cNvPr>
          <p:cNvSpPr>
            <a:spLocks noChangeArrowheads="1"/>
          </p:cNvSpPr>
          <p:nvPr/>
        </p:nvSpPr>
        <p:spPr bwMode="auto">
          <a:xfrm>
            <a:off x="543752" y="2198480"/>
            <a:ext cx="460465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b="0" i="0" u="none" strike="noStrike" cap="none" normalizeH="0" baseline="0" dirty="0">
                <a:ln>
                  <a:noFill/>
                </a:ln>
                <a:solidFill>
                  <a:srgbClr val="000000"/>
                </a:solidFill>
                <a:effectLst/>
                <a:latin typeface="PP Object Sans" pitchFamily="2" charset="77"/>
              </a:rPr>
              <a:t>November 25: Die Drag-Queens </a:t>
            </a:r>
            <a:r>
              <a:rPr kumimoji="0" lang="de-DE" altLang="de-DE" b="0" i="0" u="none" strike="noStrike" cap="none" normalizeH="0" baseline="0" dirty="0" err="1">
                <a:ln>
                  <a:noFill/>
                </a:ln>
                <a:solidFill>
                  <a:srgbClr val="000000"/>
                </a:solidFill>
                <a:effectLst/>
                <a:latin typeface="PP Object Sans" pitchFamily="2" charset="77"/>
              </a:rPr>
              <a:t>Kaey</a:t>
            </a:r>
            <a:r>
              <a:rPr kumimoji="0" lang="de-DE" altLang="de-DE" b="0" i="0" u="none" strike="noStrike" cap="none" normalizeH="0" baseline="0" dirty="0">
                <a:ln>
                  <a:noFill/>
                </a:ln>
                <a:solidFill>
                  <a:srgbClr val="000000"/>
                </a:solidFill>
                <a:effectLst/>
                <a:latin typeface="PP Object Sans" pitchFamily="2" charset="77"/>
              </a:rPr>
              <a:t> und Vivienne Lovecraft sollten eine Lesung im Stadtmuseum/Humboldt-Forum halten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de-DE" altLang="de-DE" dirty="0">
              <a:solidFill>
                <a:srgbClr val="000000"/>
              </a:solidFill>
              <a:latin typeface="PP Object Sans" pitchFamily="2" charset="77"/>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b="0" i="0" u="none" strike="noStrike" cap="none" normalizeH="0" baseline="0" dirty="0">
                <a:ln>
                  <a:noFill/>
                </a:ln>
                <a:solidFill>
                  <a:srgbClr val="000000"/>
                </a:solidFill>
                <a:effectLst/>
                <a:latin typeface="PP Object Sans" pitchFamily="2" charset="77"/>
              </a:rPr>
              <a:t>In ihrem Buch geht es um Ausgrenzung</a:t>
            </a:r>
            <a:endParaRPr kumimoji="0" lang="de-DE" altLang="de-DE" b="0" i="0" u="none" strike="noStrike" cap="none" normalizeH="0" baseline="0" dirty="0">
              <a:ln>
                <a:noFill/>
              </a:ln>
              <a:solidFill>
                <a:schemeClr val="tx1"/>
              </a:solidFill>
              <a:effectLst/>
              <a:latin typeface="PP Object Sans" pitchFamily="2" charset="77"/>
            </a:endParaRPr>
          </a:p>
        </p:txBody>
      </p:sp>
      <p:sp>
        <p:nvSpPr>
          <p:cNvPr id="9" name="Textfeld 8">
            <a:extLst>
              <a:ext uri="{FF2B5EF4-FFF2-40B4-BE49-F238E27FC236}">
                <a16:creationId xmlns:a16="http://schemas.microsoft.com/office/drawing/2014/main" id="{1E24E8E1-3C62-C712-B06C-53BCCBE8B477}"/>
              </a:ext>
            </a:extLst>
          </p:cNvPr>
          <p:cNvSpPr txBox="1"/>
          <p:nvPr/>
        </p:nvSpPr>
        <p:spPr>
          <a:xfrm>
            <a:off x="5725211" y="5942363"/>
            <a:ext cx="2796599" cy="369332"/>
          </a:xfrm>
          <a:prstGeom prst="rect">
            <a:avLst/>
          </a:prstGeom>
          <a:noFill/>
        </p:spPr>
        <p:txBody>
          <a:bodyPr wrap="none" rtlCol="0">
            <a:spAutoFit/>
          </a:bodyPr>
          <a:lstStyle/>
          <a:p>
            <a:r>
              <a:rPr lang="de-DE" dirty="0"/>
              <a:t>Website Humboldt Forum</a:t>
            </a:r>
          </a:p>
        </p:txBody>
      </p:sp>
    </p:spTree>
    <p:extLst>
      <p:ext uri="{BB962C8B-B14F-4D97-AF65-F5344CB8AC3E}">
        <p14:creationId xmlns:p14="http://schemas.microsoft.com/office/powerpoint/2010/main" val="233969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01900-A994-6E0C-D4B7-5B7EB399C93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19080B8-78EF-FE0A-1A71-9E1507CAC0A0}"/>
              </a:ext>
            </a:extLst>
          </p:cNvPr>
          <p:cNvSpPr>
            <a:spLocks noGrp="1"/>
          </p:cNvSpPr>
          <p:nvPr>
            <p:ph type="title"/>
          </p:nvPr>
        </p:nvSpPr>
        <p:spPr>
          <a:xfrm>
            <a:off x="543752" y="782367"/>
            <a:ext cx="4786442" cy="1845830"/>
          </a:xfrm>
        </p:spPr>
        <p:txBody>
          <a:bodyPr/>
          <a:lstStyle/>
          <a:p>
            <a:r>
              <a:rPr lang="de-DE" sz="4000" dirty="0"/>
              <a:t>Schwache Trigger</a:t>
            </a:r>
          </a:p>
        </p:txBody>
      </p:sp>
      <p:sp>
        <p:nvSpPr>
          <p:cNvPr id="8" name="Rectangle 2">
            <a:extLst>
              <a:ext uri="{FF2B5EF4-FFF2-40B4-BE49-F238E27FC236}">
                <a16:creationId xmlns:a16="http://schemas.microsoft.com/office/drawing/2014/main" id="{941A2FA2-45AC-BA07-02C9-3389BC49A4A9}"/>
              </a:ext>
            </a:extLst>
          </p:cNvPr>
          <p:cNvSpPr>
            <a:spLocks noChangeArrowheads="1"/>
          </p:cNvSpPr>
          <p:nvPr/>
        </p:nvSpPr>
        <p:spPr bwMode="auto">
          <a:xfrm>
            <a:off x="543752" y="2353896"/>
            <a:ext cx="460465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b="0" i="0" u="none" strike="noStrike" cap="none" normalizeH="0" baseline="0" dirty="0">
                <a:ln>
                  <a:noFill/>
                </a:ln>
                <a:solidFill>
                  <a:srgbClr val="000000"/>
                </a:solidFill>
                <a:effectLst/>
                <a:latin typeface="PP Object Sans" pitchFamily="2" charset="77"/>
              </a:rPr>
              <a:t>Die Botschaft verfing nicht, obwohl es eine suggestive Kampagne gab</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de-DE" altLang="de-DE" dirty="0">
              <a:solidFill>
                <a:srgbClr val="000000"/>
              </a:solidFill>
              <a:latin typeface="PP Object Sans" pitchFamily="2" charset="77"/>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b="0" i="0" u="none" strike="noStrike" cap="none" normalizeH="0" baseline="0" dirty="0">
                <a:ln>
                  <a:noFill/>
                </a:ln>
                <a:solidFill>
                  <a:srgbClr val="000000"/>
                </a:solidFill>
                <a:effectLst/>
                <a:latin typeface="PP Object Sans" pitchFamily="2" charset="77"/>
              </a:rPr>
              <a:t>Sie war vielleicht zu übertrieben, und das Publikum war ja frei, wegzubleiben</a:t>
            </a:r>
          </a:p>
          <a:p>
            <a:pPr marR="0" lvl="0" algn="l" defTabSz="914400" rtl="0" eaLnBrk="0" fontAlgn="base" latinLnBrk="0" hangingPunct="0">
              <a:lnSpc>
                <a:spcPct val="100000"/>
              </a:lnSpc>
              <a:spcBef>
                <a:spcPct val="0"/>
              </a:spcBef>
              <a:spcAft>
                <a:spcPct val="0"/>
              </a:spcAft>
              <a:buClrTx/>
              <a:buSzTx/>
              <a:tabLst/>
            </a:pPr>
            <a:endParaRPr kumimoji="0" lang="de-DE" altLang="de-DE" b="0" i="0" u="none" strike="noStrike" cap="none" normalizeH="0" baseline="0" dirty="0">
              <a:ln>
                <a:noFill/>
              </a:ln>
              <a:solidFill>
                <a:srgbClr val="000000"/>
              </a:solidFill>
              <a:effectLst/>
              <a:latin typeface="PP Object Sans" pitchFamily="2" charset="77"/>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e-DE" altLang="de-DE" dirty="0">
                <a:solidFill>
                  <a:srgbClr val="000000"/>
                </a:solidFill>
                <a:latin typeface="PP Object Sans" pitchFamily="2" charset="77"/>
              </a:rPr>
              <a:t>Das (echte) Bild fehlte, oder eine skandalöse Aussage </a:t>
            </a:r>
            <a:endParaRPr kumimoji="0" lang="de-DE" altLang="de-DE" b="0" i="0" u="none" strike="noStrike" cap="none" normalizeH="0" baseline="0" dirty="0">
              <a:ln>
                <a:noFill/>
              </a:ln>
              <a:solidFill>
                <a:srgbClr val="000000"/>
              </a:solidFill>
              <a:effectLst/>
              <a:latin typeface="PP Object Sans" pitchFamily="2" charset="77"/>
            </a:endParaRPr>
          </a:p>
        </p:txBody>
      </p:sp>
      <p:pic>
        <p:nvPicPr>
          <p:cNvPr id="4" name="Grafik 3" descr="Ein Bild, das Text, Menschliches Gesicht, Kleidung, Lächeln enthält.&#10;&#10;KI-generierte Inhalte können fehlerhaft sein.">
            <a:extLst>
              <a:ext uri="{FF2B5EF4-FFF2-40B4-BE49-F238E27FC236}">
                <a16:creationId xmlns:a16="http://schemas.microsoft.com/office/drawing/2014/main" id="{A397632C-B649-5E95-9009-60CDA4D95DF0}"/>
              </a:ext>
            </a:extLst>
          </p:cNvPr>
          <p:cNvPicPr>
            <a:picLocks noChangeAspect="1"/>
          </p:cNvPicPr>
          <p:nvPr/>
        </p:nvPicPr>
        <p:blipFill>
          <a:blip r:embed="rId2"/>
          <a:stretch>
            <a:fillRect/>
          </a:stretch>
        </p:blipFill>
        <p:spPr>
          <a:xfrm>
            <a:off x="5851073" y="522515"/>
            <a:ext cx="5217568" cy="5208814"/>
          </a:xfrm>
          <a:prstGeom prst="rect">
            <a:avLst/>
          </a:prstGeom>
        </p:spPr>
        <p:style>
          <a:lnRef idx="2">
            <a:schemeClr val="accent1"/>
          </a:lnRef>
          <a:fillRef idx="1">
            <a:schemeClr val="lt1"/>
          </a:fillRef>
          <a:effectRef idx="0">
            <a:schemeClr val="accent1"/>
          </a:effectRef>
          <a:fontRef idx="minor">
            <a:schemeClr val="dk1"/>
          </a:fontRef>
        </p:style>
      </p:pic>
      <p:sp>
        <p:nvSpPr>
          <p:cNvPr id="6" name="Textfeld 5">
            <a:extLst>
              <a:ext uri="{FF2B5EF4-FFF2-40B4-BE49-F238E27FC236}">
                <a16:creationId xmlns:a16="http://schemas.microsoft.com/office/drawing/2014/main" id="{5F4525F3-0D51-F37C-31BC-38987BADFDC5}"/>
              </a:ext>
            </a:extLst>
          </p:cNvPr>
          <p:cNvSpPr txBox="1"/>
          <p:nvPr/>
        </p:nvSpPr>
        <p:spPr>
          <a:xfrm>
            <a:off x="5851073" y="6057900"/>
            <a:ext cx="1455515" cy="369332"/>
          </a:xfrm>
          <a:prstGeom prst="rect">
            <a:avLst/>
          </a:prstGeom>
          <a:noFill/>
        </p:spPr>
        <p:txBody>
          <a:bodyPr wrap="square" rtlCol="0">
            <a:spAutoFit/>
          </a:bodyPr>
          <a:lstStyle/>
          <a:p>
            <a:r>
              <a:rPr lang="de-DE" dirty="0"/>
              <a:t>Instagram</a:t>
            </a:r>
          </a:p>
        </p:txBody>
      </p:sp>
    </p:spTree>
    <p:extLst>
      <p:ext uri="{BB962C8B-B14F-4D97-AF65-F5344CB8AC3E}">
        <p14:creationId xmlns:p14="http://schemas.microsoft.com/office/powerpoint/2010/main" val="106075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672B41DD-A3FD-8631-9CE7-000ABCD98CC1}"/>
              </a:ext>
            </a:extLst>
          </p:cNvPr>
          <p:cNvSpPr>
            <a:spLocks noGrp="1"/>
          </p:cNvSpPr>
          <p:nvPr>
            <p:ph type="subTitle" idx="1"/>
          </p:nvPr>
        </p:nvSpPr>
        <p:spPr>
          <a:xfrm>
            <a:off x="664876" y="3426031"/>
            <a:ext cx="8311444" cy="2880320"/>
          </a:xfrm>
        </p:spPr>
        <p:txBody>
          <a:bodyPr>
            <a:normAutofit/>
          </a:bodyPr>
          <a:lstStyle/>
          <a:p>
            <a:pPr>
              <a:spcBef>
                <a:spcPts val="0"/>
              </a:spcBef>
            </a:pPr>
            <a:endParaRPr lang="de-DE" sz="2000" b="0" dirty="0"/>
          </a:p>
          <a:p>
            <a:pPr>
              <a:spcBef>
                <a:spcPts val="0"/>
              </a:spcBef>
            </a:pPr>
            <a:endParaRPr lang="de-DE" sz="2000" b="0" dirty="0"/>
          </a:p>
          <a:p>
            <a:pPr>
              <a:spcBef>
                <a:spcPts val="0"/>
              </a:spcBef>
            </a:pPr>
            <a:endParaRPr lang="de-DE" b="0" dirty="0"/>
          </a:p>
          <a:p>
            <a:pPr>
              <a:lnSpc>
                <a:spcPct val="150000"/>
              </a:lnSpc>
              <a:spcBef>
                <a:spcPts val="0"/>
              </a:spcBef>
            </a:pPr>
            <a:endParaRPr lang="de-DE" b="0" dirty="0"/>
          </a:p>
          <a:p>
            <a:pPr>
              <a:lnSpc>
                <a:spcPct val="120000"/>
              </a:lnSpc>
              <a:spcBef>
                <a:spcPts val="0"/>
              </a:spcBef>
            </a:pPr>
            <a:endParaRPr lang="de-DE" sz="1400" b="0" dirty="0"/>
          </a:p>
          <a:p>
            <a:pPr>
              <a:lnSpc>
                <a:spcPct val="120000"/>
              </a:lnSpc>
              <a:spcBef>
                <a:spcPts val="0"/>
              </a:spcBef>
            </a:pPr>
            <a:endParaRPr lang="de-DE" sz="1400" b="0" dirty="0"/>
          </a:p>
          <a:p>
            <a:pPr>
              <a:lnSpc>
                <a:spcPct val="120000"/>
              </a:lnSpc>
              <a:spcBef>
                <a:spcPts val="0"/>
              </a:spcBef>
            </a:pPr>
            <a:r>
              <a:rPr lang="de-DE" sz="1400" b="0" dirty="0"/>
              <a:t>Ralf Schlüter</a:t>
            </a:r>
          </a:p>
          <a:p>
            <a:pPr>
              <a:lnSpc>
                <a:spcPct val="120000"/>
              </a:lnSpc>
              <a:spcBef>
                <a:spcPts val="0"/>
              </a:spcBef>
            </a:pPr>
            <a:r>
              <a:rPr lang="de-DE" sz="1400" b="0" dirty="0"/>
              <a:t>LWL-Museum Zeche Zollern Dortmund </a:t>
            </a:r>
          </a:p>
          <a:p>
            <a:pPr>
              <a:lnSpc>
                <a:spcPct val="120000"/>
              </a:lnSpc>
              <a:spcBef>
                <a:spcPts val="0"/>
              </a:spcBef>
            </a:pPr>
            <a:r>
              <a:rPr lang="de-DE" sz="1400" b="0" dirty="0"/>
              <a:t>12. Februar 2026</a:t>
            </a:r>
          </a:p>
        </p:txBody>
      </p:sp>
      <p:sp>
        <p:nvSpPr>
          <p:cNvPr id="4" name="Titel 3">
            <a:extLst>
              <a:ext uri="{FF2B5EF4-FFF2-40B4-BE49-F238E27FC236}">
                <a16:creationId xmlns:a16="http://schemas.microsoft.com/office/drawing/2014/main" id="{6F9120CE-11EA-B323-913C-2EA599E1457C}"/>
              </a:ext>
            </a:extLst>
          </p:cNvPr>
          <p:cNvSpPr>
            <a:spLocks noGrp="1"/>
          </p:cNvSpPr>
          <p:nvPr>
            <p:ph type="title"/>
          </p:nvPr>
        </p:nvSpPr>
        <p:spPr>
          <a:xfrm>
            <a:off x="664876" y="1796824"/>
            <a:ext cx="10865565" cy="2554987"/>
          </a:xfrm>
        </p:spPr>
        <p:txBody>
          <a:bodyPr>
            <a:normAutofit/>
          </a:bodyPr>
          <a:lstStyle/>
          <a:p>
            <a:r>
              <a:rPr lang="de-DE" sz="4400" dirty="0"/>
              <a:t>Angriffe von rechts – und was man dagegen tun kann</a:t>
            </a:r>
            <a:br>
              <a:rPr lang="de-DE" sz="4400" dirty="0"/>
            </a:br>
            <a:endParaRPr lang="de-DE" sz="2000" dirty="0">
              <a:latin typeface="PP Object Sans" pitchFamily="2" charset="77"/>
            </a:endParaRPr>
          </a:p>
        </p:txBody>
      </p:sp>
      <p:pic>
        <p:nvPicPr>
          <p:cNvPr id="5" name="Grafik 4">
            <a:extLst>
              <a:ext uri="{FF2B5EF4-FFF2-40B4-BE49-F238E27FC236}">
                <a16:creationId xmlns:a16="http://schemas.microsoft.com/office/drawing/2014/main" id="{07B85254-6C99-D5D0-0B9A-BC61A619AD5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4144" b="-1920"/>
          <a:stretch/>
        </p:blipFill>
        <p:spPr>
          <a:xfrm>
            <a:off x="8112125" y="6092825"/>
            <a:ext cx="3744913" cy="680969"/>
          </a:xfrm>
          <a:prstGeom prst="rect">
            <a:avLst/>
          </a:prstGeom>
        </p:spPr>
      </p:pic>
      <p:pic>
        <p:nvPicPr>
          <p:cNvPr id="6" name="Grafik 5">
            <a:extLst>
              <a:ext uri="{FF2B5EF4-FFF2-40B4-BE49-F238E27FC236}">
                <a16:creationId xmlns:a16="http://schemas.microsoft.com/office/drawing/2014/main" id="{10FCA95A-0B5D-6449-7E2A-43A3087BBFC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28" b="50908"/>
          <a:stretch/>
        </p:blipFill>
        <p:spPr>
          <a:xfrm>
            <a:off x="326666" y="188641"/>
            <a:ext cx="3744913" cy="720079"/>
          </a:xfrm>
          <a:prstGeom prst="rect">
            <a:avLst/>
          </a:prstGeom>
        </p:spPr>
      </p:pic>
    </p:spTree>
    <p:extLst>
      <p:ext uri="{BB962C8B-B14F-4D97-AF65-F5344CB8AC3E}">
        <p14:creationId xmlns:p14="http://schemas.microsoft.com/office/powerpoint/2010/main" val="3404453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5F32906-29FC-9C3D-5A1F-F781FEC99059}"/>
              </a:ext>
            </a:extLst>
          </p:cNvPr>
          <p:cNvSpPr>
            <a:spLocks noGrp="1"/>
          </p:cNvSpPr>
          <p:nvPr>
            <p:ph type="title"/>
          </p:nvPr>
        </p:nvSpPr>
        <p:spPr>
          <a:xfrm>
            <a:off x="2171699" y="767443"/>
            <a:ext cx="8174945" cy="706997"/>
          </a:xfrm>
        </p:spPr>
        <p:txBody>
          <a:bodyPr/>
          <a:lstStyle/>
          <a:p>
            <a:r>
              <a:rPr lang="de-DE" dirty="0"/>
              <a:t>220 : 60</a:t>
            </a:r>
          </a:p>
        </p:txBody>
      </p:sp>
      <p:pic>
        <p:nvPicPr>
          <p:cNvPr id="5" name="Grafik 4" descr="Ein Bild, das Text, Schrift, Screenshot, Dokument enthält.&#10;&#10;KI-generierte Inhalte können fehlerhaft sein.">
            <a:extLst>
              <a:ext uri="{FF2B5EF4-FFF2-40B4-BE49-F238E27FC236}">
                <a16:creationId xmlns:a16="http://schemas.microsoft.com/office/drawing/2014/main" id="{FDEDEA5A-7FFA-5309-BBB0-E425688FD8E5}"/>
              </a:ext>
            </a:extLst>
          </p:cNvPr>
          <p:cNvPicPr>
            <a:picLocks noChangeAspect="1"/>
          </p:cNvPicPr>
          <p:nvPr/>
        </p:nvPicPr>
        <p:blipFill>
          <a:blip r:embed="rId2"/>
          <a:stretch>
            <a:fillRect/>
          </a:stretch>
        </p:blipFill>
        <p:spPr>
          <a:xfrm>
            <a:off x="1437418" y="1926197"/>
            <a:ext cx="8706934" cy="3772474"/>
          </a:xfrm>
          <a:prstGeom prst="rect">
            <a:avLst/>
          </a:prstGeom>
        </p:spPr>
      </p:pic>
      <p:sp>
        <p:nvSpPr>
          <p:cNvPr id="19" name="Textfeld 18">
            <a:extLst>
              <a:ext uri="{FF2B5EF4-FFF2-40B4-BE49-F238E27FC236}">
                <a16:creationId xmlns:a16="http://schemas.microsoft.com/office/drawing/2014/main" id="{CC73C4B0-4ADD-775C-8DF9-3B7FEE8CEA13}"/>
              </a:ext>
            </a:extLst>
          </p:cNvPr>
          <p:cNvSpPr txBox="1"/>
          <p:nvPr/>
        </p:nvSpPr>
        <p:spPr>
          <a:xfrm>
            <a:off x="9339943" y="5329339"/>
            <a:ext cx="671979" cy="369332"/>
          </a:xfrm>
          <a:prstGeom prst="rect">
            <a:avLst/>
          </a:prstGeom>
          <a:noFill/>
        </p:spPr>
        <p:txBody>
          <a:bodyPr wrap="square" rtlCol="0">
            <a:spAutoFit/>
          </a:bodyPr>
          <a:lstStyle/>
          <a:p>
            <a:r>
              <a:rPr lang="de-DE" dirty="0"/>
              <a:t>B.Z. </a:t>
            </a:r>
          </a:p>
        </p:txBody>
      </p:sp>
      <mc:AlternateContent xmlns:mc="http://schemas.openxmlformats.org/markup-compatibility/2006" xmlns:p14="http://schemas.microsoft.com/office/powerpoint/2010/main">
        <mc:Choice Requires="p14">
          <p:contentPart p14:bwMode="auto" r:id="rId3">
            <p14:nvContentPartPr>
              <p14:cNvPr id="9" name="Freihand 8">
                <a:extLst>
                  <a:ext uri="{FF2B5EF4-FFF2-40B4-BE49-F238E27FC236}">
                    <a16:creationId xmlns:a16="http://schemas.microsoft.com/office/drawing/2014/main" id="{81C839E5-E5BC-889A-B0B4-4CF30477F31F}"/>
                  </a:ext>
                </a:extLst>
              </p14:cNvPr>
              <p14:cNvContentPartPr/>
              <p14:nvPr/>
            </p14:nvContentPartPr>
            <p14:xfrm>
              <a:off x="7232554" y="2766883"/>
              <a:ext cx="2079720" cy="24120"/>
            </p14:xfrm>
          </p:contentPart>
        </mc:Choice>
        <mc:Fallback xmlns="">
          <p:pic>
            <p:nvPicPr>
              <p:cNvPr id="9" name="Freihand 8">
                <a:extLst>
                  <a:ext uri="{FF2B5EF4-FFF2-40B4-BE49-F238E27FC236}">
                    <a16:creationId xmlns:a16="http://schemas.microsoft.com/office/drawing/2014/main" id="{81C839E5-E5BC-889A-B0B4-4CF30477F31F}"/>
                  </a:ext>
                </a:extLst>
              </p:cNvPr>
              <p:cNvPicPr/>
              <p:nvPr/>
            </p:nvPicPr>
            <p:blipFill>
              <a:blip r:embed="rId4"/>
              <a:stretch>
                <a:fillRect/>
              </a:stretch>
            </p:blipFill>
            <p:spPr>
              <a:xfrm>
                <a:off x="7178914" y="2659243"/>
                <a:ext cx="218736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Freihand 9">
                <a:extLst>
                  <a:ext uri="{FF2B5EF4-FFF2-40B4-BE49-F238E27FC236}">
                    <a16:creationId xmlns:a16="http://schemas.microsoft.com/office/drawing/2014/main" id="{8A3AF0A3-8BE5-C60F-DF36-874DAA7426A1}"/>
                  </a:ext>
                </a:extLst>
              </p14:cNvPr>
              <p14:cNvContentPartPr/>
              <p14:nvPr/>
            </p14:nvContentPartPr>
            <p14:xfrm>
              <a:off x="8135794" y="3503083"/>
              <a:ext cx="1852200" cy="37800"/>
            </p14:xfrm>
          </p:contentPart>
        </mc:Choice>
        <mc:Fallback xmlns="">
          <p:pic>
            <p:nvPicPr>
              <p:cNvPr id="10" name="Freihand 9">
                <a:extLst>
                  <a:ext uri="{FF2B5EF4-FFF2-40B4-BE49-F238E27FC236}">
                    <a16:creationId xmlns:a16="http://schemas.microsoft.com/office/drawing/2014/main" id="{8A3AF0A3-8BE5-C60F-DF36-874DAA7426A1}"/>
                  </a:ext>
                </a:extLst>
              </p:cNvPr>
              <p:cNvPicPr/>
              <p:nvPr/>
            </p:nvPicPr>
            <p:blipFill>
              <a:blip r:embed="rId6"/>
              <a:stretch>
                <a:fillRect/>
              </a:stretch>
            </p:blipFill>
            <p:spPr>
              <a:xfrm>
                <a:off x="8081794" y="3395443"/>
                <a:ext cx="195984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Freihand 10">
                <a:extLst>
                  <a:ext uri="{FF2B5EF4-FFF2-40B4-BE49-F238E27FC236}">
                    <a16:creationId xmlns:a16="http://schemas.microsoft.com/office/drawing/2014/main" id="{30EEECE7-77C2-D57F-8ED3-C8FF0DEFDA8C}"/>
                  </a:ext>
                </a:extLst>
              </p14:cNvPr>
              <p14:cNvContentPartPr/>
              <p14:nvPr/>
            </p14:nvContentPartPr>
            <p14:xfrm>
              <a:off x="1745794" y="3882163"/>
              <a:ext cx="1131840" cy="44280"/>
            </p14:xfrm>
          </p:contentPart>
        </mc:Choice>
        <mc:Fallback xmlns="">
          <p:pic>
            <p:nvPicPr>
              <p:cNvPr id="11" name="Freihand 10">
                <a:extLst>
                  <a:ext uri="{FF2B5EF4-FFF2-40B4-BE49-F238E27FC236}">
                    <a16:creationId xmlns:a16="http://schemas.microsoft.com/office/drawing/2014/main" id="{30EEECE7-77C2-D57F-8ED3-C8FF0DEFDA8C}"/>
                  </a:ext>
                </a:extLst>
              </p:cNvPr>
              <p:cNvPicPr/>
              <p:nvPr/>
            </p:nvPicPr>
            <p:blipFill>
              <a:blip r:embed="rId8"/>
              <a:stretch>
                <a:fillRect/>
              </a:stretch>
            </p:blipFill>
            <p:spPr>
              <a:xfrm>
                <a:off x="1692154" y="3774163"/>
                <a:ext cx="1239480" cy="259920"/>
              </a:xfrm>
              <a:prstGeom prst="rect">
                <a:avLst/>
              </a:prstGeom>
            </p:spPr>
          </p:pic>
        </mc:Fallback>
      </mc:AlternateContent>
    </p:spTree>
    <p:extLst>
      <p:ext uri="{BB962C8B-B14F-4D97-AF65-F5344CB8AC3E}">
        <p14:creationId xmlns:p14="http://schemas.microsoft.com/office/powerpoint/2010/main" val="81704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7E2B6-C131-C48B-E632-6F17BAAB28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BF1B669-E1A3-1FBE-E851-200E10F6C074}"/>
              </a:ext>
            </a:extLst>
          </p:cNvPr>
          <p:cNvSpPr>
            <a:spLocks noGrp="1"/>
          </p:cNvSpPr>
          <p:nvPr>
            <p:ph type="title"/>
          </p:nvPr>
        </p:nvSpPr>
        <p:spPr/>
        <p:txBody>
          <a:bodyPr/>
          <a:lstStyle/>
          <a:p>
            <a:r>
              <a:rPr lang="de-DE" dirty="0">
                <a:latin typeface="ES Face ExtraLight"/>
              </a:rPr>
              <a:t>Die 3 Trigger-Klassen</a:t>
            </a:r>
            <a:endParaRPr lang="de-DE" dirty="0"/>
          </a:p>
        </p:txBody>
      </p:sp>
      <p:pic>
        <p:nvPicPr>
          <p:cNvPr id="6" name="Picture 5">
            <a:extLst>
              <a:ext uri="{FF2B5EF4-FFF2-40B4-BE49-F238E27FC236}">
                <a16:creationId xmlns:a16="http://schemas.microsoft.com/office/drawing/2014/main" id="{5486BFE9-F3D2-B656-C002-EF3061779D50}"/>
              </a:ext>
            </a:extLst>
          </p:cNvPr>
          <p:cNvPicPr>
            <a:picLocks noChangeAspect="1"/>
          </p:cNvPicPr>
          <p:nvPr/>
        </p:nvPicPr>
        <p:blipFill>
          <a:blip r:embed="rId2"/>
          <a:stretch>
            <a:fillRect/>
          </a:stretch>
        </p:blipFill>
        <p:spPr>
          <a:xfrm>
            <a:off x="1524000" y="909674"/>
            <a:ext cx="9144000" cy="6858000"/>
          </a:xfrm>
          <a:prstGeom prst="rect">
            <a:avLst/>
          </a:prstGeom>
        </p:spPr>
      </p:pic>
      <p:sp>
        <p:nvSpPr>
          <p:cNvPr id="7" name="TextBox 6">
            <a:extLst>
              <a:ext uri="{FF2B5EF4-FFF2-40B4-BE49-F238E27FC236}">
                <a16:creationId xmlns:a16="http://schemas.microsoft.com/office/drawing/2014/main" id="{A0026300-87AD-A0A9-FACD-21C3972AB296}"/>
              </a:ext>
            </a:extLst>
          </p:cNvPr>
          <p:cNvSpPr txBox="1"/>
          <p:nvPr/>
        </p:nvSpPr>
        <p:spPr>
          <a:xfrm>
            <a:off x="2822353" y="3926958"/>
            <a:ext cx="18098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a:latin typeface="PP Object Sans"/>
              </a:rPr>
              <a:t>Sicherer Skandal</a:t>
            </a:r>
          </a:p>
        </p:txBody>
      </p:sp>
      <p:sp>
        <p:nvSpPr>
          <p:cNvPr id="8" name="TextBox 7">
            <a:extLst>
              <a:ext uri="{FF2B5EF4-FFF2-40B4-BE49-F238E27FC236}">
                <a16:creationId xmlns:a16="http://schemas.microsoft.com/office/drawing/2014/main" id="{F769BCEC-DBCC-23D7-FC88-7FA76F8292CC}"/>
              </a:ext>
            </a:extLst>
          </p:cNvPr>
          <p:cNvSpPr txBox="1"/>
          <p:nvPr/>
        </p:nvSpPr>
        <p:spPr>
          <a:xfrm>
            <a:off x="5191050" y="3926958"/>
            <a:ext cx="18098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a:latin typeface="PP Object Sans"/>
              </a:rPr>
              <a:t>Kleiner Aufreger</a:t>
            </a:r>
            <a:endParaRPr lang="en-US" dirty="0"/>
          </a:p>
        </p:txBody>
      </p:sp>
      <p:sp>
        <p:nvSpPr>
          <p:cNvPr id="9" name="TextBox 8">
            <a:extLst>
              <a:ext uri="{FF2B5EF4-FFF2-40B4-BE49-F238E27FC236}">
                <a16:creationId xmlns:a16="http://schemas.microsoft.com/office/drawing/2014/main" id="{D7370286-E075-7D1E-B50E-28B7E3B4FD18}"/>
              </a:ext>
            </a:extLst>
          </p:cNvPr>
          <p:cNvSpPr txBox="1"/>
          <p:nvPr/>
        </p:nvSpPr>
        <p:spPr>
          <a:xfrm>
            <a:off x="7612910" y="3743842"/>
            <a:ext cx="225882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dirty="0">
                <a:latin typeface="PP Object Sans"/>
              </a:rPr>
              <a:t>"Alle haben Angst, aber nichts passiert"</a:t>
            </a:r>
            <a:endParaRPr lang="en-US" sz="2400" dirty="0">
              <a:latin typeface="PP Object Sans"/>
            </a:endParaRPr>
          </a:p>
        </p:txBody>
      </p:sp>
      <p:pic>
        <p:nvPicPr>
          <p:cNvPr id="10" name="Picture 9">
            <a:extLst>
              <a:ext uri="{FF2B5EF4-FFF2-40B4-BE49-F238E27FC236}">
                <a16:creationId xmlns:a16="http://schemas.microsoft.com/office/drawing/2014/main" id="{4860A6E7-0604-DE0F-B203-36A6548E224B}"/>
              </a:ext>
            </a:extLst>
          </p:cNvPr>
          <p:cNvPicPr>
            <a:picLocks noChangeAspect="1"/>
          </p:cNvPicPr>
          <p:nvPr/>
        </p:nvPicPr>
        <p:blipFill>
          <a:blip r:embed="rId3"/>
          <a:srcRect l="26475" t="32179" r="29407" b="33175"/>
          <a:stretch/>
        </p:blipFill>
        <p:spPr>
          <a:xfrm>
            <a:off x="1053319" y="4293098"/>
            <a:ext cx="2420470" cy="2375990"/>
          </a:xfrm>
          <a:prstGeom prst="rect">
            <a:avLst/>
          </a:prstGeom>
        </p:spPr>
      </p:pic>
    </p:spTree>
    <p:extLst>
      <p:ext uri="{BB962C8B-B14F-4D97-AF65-F5344CB8AC3E}">
        <p14:creationId xmlns:p14="http://schemas.microsoft.com/office/powerpoint/2010/main" val="83793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7123-A078-BA11-86C9-3C75E60895FC}"/>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89A1D2B-177B-DEA0-4C95-43D68CF64F3B}"/>
              </a:ext>
            </a:extLst>
          </p:cNvPr>
          <p:cNvPicPr>
            <a:picLocks noChangeAspect="1"/>
          </p:cNvPicPr>
          <p:nvPr/>
        </p:nvPicPr>
        <p:blipFill>
          <a:blip r:embed="rId2"/>
          <a:stretch>
            <a:fillRect/>
          </a:stretch>
        </p:blipFill>
        <p:spPr>
          <a:xfrm>
            <a:off x="3396084" y="1443922"/>
            <a:ext cx="5687864" cy="5414078"/>
          </a:xfrm>
          <a:prstGeom prst="rect">
            <a:avLst/>
          </a:prstGeom>
        </p:spPr>
      </p:pic>
      <p:sp>
        <p:nvSpPr>
          <p:cNvPr id="9" name="Titel 1">
            <a:extLst>
              <a:ext uri="{FF2B5EF4-FFF2-40B4-BE49-F238E27FC236}">
                <a16:creationId xmlns:a16="http://schemas.microsoft.com/office/drawing/2014/main" id="{0902E8E7-8F72-5429-1C4F-788CEBE42E01}"/>
              </a:ext>
            </a:extLst>
          </p:cNvPr>
          <p:cNvSpPr>
            <a:spLocks noGrp="1"/>
          </p:cNvSpPr>
          <p:nvPr>
            <p:ph type="title"/>
          </p:nvPr>
        </p:nvSpPr>
        <p:spPr>
          <a:xfrm>
            <a:off x="551384" y="606740"/>
            <a:ext cx="11377264" cy="1346643"/>
          </a:xfrm>
        </p:spPr>
        <p:txBody>
          <a:bodyPr/>
          <a:lstStyle/>
          <a:p>
            <a:r>
              <a:rPr lang="de-DE" sz="4000" dirty="0"/>
              <a:t>Digitale Krisentreiber | Krisentreiber</a:t>
            </a:r>
          </a:p>
        </p:txBody>
      </p:sp>
      <p:sp>
        <p:nvSpPr>
          <p:cNvPr id="5" name="Rechteck 4">
            <a:extLst>
              <a:ext uri="{FF2B5EF4-FFF2-40B4-BE49-F238E27FC236}">
                <a16:creationId xmlns:a16="http://schemas.microsoft.com/office/drawing/2014/main" id="{A361FF61-AC5E-51F8-591E-17160D6A75EF}"/>
              </a:ext>
            </a:extLst>
          </p:cNvPr>
          <p:cNvSpPr/>
          <p:nvPr/>
        </p:nvSpPr>
        <p:spPr>
          <a:xfrm>
            <a:off x="3719736" y="5841356"/>
            <a:ext cx="504000" cy="50293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Kunst</a:t>
            </a:r>
          </a:p>
        </p:txBody>
      </p:sp>
      <p:sp>
        <p:nvSpPr>
          <p:cNvPr id="7" name="Rechteck 6">
            <a:extLst>
              <a:ext uri="{FF2B5EF4-FFF2-40B4-BE49-F238E27FC236}">
                <a16:creationId xmlns:a16="http://schemas.microsoft.com/office/drawing/2014/main" id="{9D353E2F-6AAF-BCEE-E311-3748FEE9E181}"/>
              </a:ext>
            </a:extLst>
          </p:cNvPr>
          <p:cNvSpPr/>
          <p:nvPr/>
        </p:nvSpPr>
        <p:spPr>
          <a:xfrm>
            <a:off x="3719736" y="2886003"/>
            <a:ext cx="504000" cy="50293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dirty="0" err="1">
                <a:solidFill>
                  <a:schemeClr val="tx1"/>
                </a:solidFill>
              </a:rPr>
              <a:t>Kunst+Kirche</a:t>
            </a:r>
            <a:endParaRPr lang="de-DE" sz="800" dirty="0">
              <a:solidFill>
                <a:schemeClr val="tx1"/>
              </a:solidFill>
            </a:endParaRPr>
          </a:p>
        </p:txBody>
      </p:sp>
      <p:sp>
        <p:nvSpPr>
          <p:cNvPr id="8" name="Rechteck 7">
            <a:extLst>
              <a:ext uri="{FF2B5EF4-FFF2-40B4-BE49-F238E27FC236}">
                <a16:creationId xmlns:a16="http://schemas.microsoft.com/office/drawing/2014/main" id="{7CC46C80-6F70-6860-2CAD-72B0E5271030}"/>
              </a:ext>
            </a:extLst>
          </p:cNvPr>
          <p:cNvSpPr/>
          <p:nvPr/>
        </p:nvSpPr>
        <p:spPr>
          <a:xfrm>
            <a:off x="3719736" y="2048821"/>
            <a:ext cx="504000" cy="50293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Nacktheit + Kunst + Kirche</a:t>
            </a:r>
          </a:p>
        </p:txBody>
      </p:sp>
    </p:spTree>
    <p:extLst>
      <p:ext uri="{BB962C8B-B14F-4D97-AF65-F5344CB8AC3E}">
        <p14:creationId xmlns:p14="http://schemas.microsoft.com/office/powerpoint/2010/main" val="322414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Kleidung, Person, Screenshot enthält.&#10;&#10;KI-generierte Inhalte können fehlerhaft sein.">
            <a:extLst>
              <a:ext uri="{FF2B5EF4-FFF2-40B4-BE49-F238E27FC236}">
                <a16:creationId xmlns:a16="http://schemas.microsoft.com/office/drawing/2014/main" id="{80580119-277D-2306-2651-31EC02D9EE8E}"/>
              </a:ext>
            </a:extLst>
          </p:cNvPr>
          <p:cNvPicPr>
            <a:picLocks noChangeAspect="1"/>
          </p:cNvPicPr>
          <p:nvPr/>
        </p:nvPicPr>
        <p:blipFill>
          <a:blip r:embed="rId2"/>
          <a:stretch>
            <a:fillRect/>
          </a:stretch>
        </p:blipFill>
        <p:spPr>
          <a:xfrm>
            <a:off x="6096000" y="291480"/>
            <a:ext cx="5548679" cy="5589240"/>
          </a:xfrm>
          <a:prstGeom prst="rect">
            <a:avLst/>
          </a:prstGeom>
        </p:spPr>
        <p:style>
          <a:lnRef idx="2">
            <a:schemeClr val="accent1"/>
          </a:lnRef>
          <a:fillRef idx="1">
            <a:schemeClr val="lt1"/>
          </a:fillRef>
          <a:effectRef idx="0">
            <a:schemeClr val="accent1"/>
          </a:effectRef>
          <a:fontRef idx="minor">
            <a:schemeClr val="dk1"/>
          </a:fontRef>
        </p:style>
      </p:pic>
      <p:sp>
        <p:nvSpPr>
          <p:cNvPr id="6" name="Textfeld 5">
            <a:extLst>
              <a:ext uri="{FF2B5EF4-FFF2-40B4-BE49-F238E27FC236}">
                <a16:creationId xmlns:a16="http://schemas.microsoft.com/office/drawing/2014/main" id="{90E1C44C-A6F8-4580-31C3-732A59F70AB6}"/>
              </a:ext>
            </a:extLst>
          </p:cNvPr>
          <p:cNvSpPr txBox="1"/>
          <p:nvPr/>
        </p:nvSpPr>
        <p:spPr>
          <a:xfrm>
            <a:off x="130628" y="2220685"/>
            <a:ext cx="5522666" cy="707886"/>
          </a:xfrm>
          <a:prstGeom prst="rect">
            <a:avLst/>
          </a:prstGeom>
          <a:noFill/>
        </p:spPr>
        <p:txBody>
          <a:bodyPr wrap="none" rtlCol="0">
            <a:spAutoFit/>
          </a:bodyPr>
          <a:lstStyle/>
          <a:p>
            <a:r>
              <a:rPr lang="de-DE" sz="4000" dirty="0">
                <a:latin typeface="ES Face ExtraLight" pitchFamily="2" charset="77"/>
                <a:ea typeface="ES Face ExtraLight" pitchFamily="2" charset="77"/>
              </a:rPr>
              <a:t>Welche </a:t>
            </a:r>
            <a:r>
              <a:rPr lang="de-DE" sz="4000" dirty="0" err="1">
                <a:latin typeface="ES Face ExtraLight" pitchFamily="2" charset="77"/>
                <a:ea typeface="ES Face ExtraLight" pitchFamily="2" charset="77"/>
              </a:rPr>
              <a:t>Triggerklasse</a:t>
            </a:r>
            <a:r>
              <a:rPr lang="de-DE" sz="4000" dirty="0">
                <a:latin typeface="ES Face ExtraLight" pitchFamily="2" charset="77"/>
                <a:ea typeface="ES Face ExtraLight" pitchFamily="2" charset="77"/>
              </a:rPr>
              <a:t>?</a:t>
            </a:r>
          </a:p>
        </p:txBody>
      </p:sp>
    </p:spTree>
    <p:extLst>
      <p:ext uri="{BB962C8B-B14F-4D97-AF65-F5344CB8AC3E}">
        <p14:creationId xmlns:p14="http://schemas.microsoft.com/office/powerpoint/2010/main" val="398756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B150A8A7-D32C-065F-BF7B-186CB49EC9AA}"/>
              </a:ext>
            </a:extLst>
          </p:cNvPr>
          <p:cNvSpPr>
            <a:spLocks noGrp="1"/>
          </p:cNvSpPr>
          <p:nvPr>
            <p:ph type="subTitle" idx="1"/>
          </p:nvPr>
        </p:nvSpPr>
        <p:spPr>
          <a:xfrm>
            <a:off x="634644" y="3429000"/>
            <a:ext cx="10223856" cy="3575956"/>
          </a:xfrm>
        </p:spPr>
        <p:txBody>
          <a:bodyPr>
            <a:normAutofit/>
          </a:bodyPr>
          <a:lstStyle/>
          <a:p>
            <a:r>
              <a:rPr lang="de-DE" sz="2000" b="0" dirty="0"/>
              <a:t>Was ich ich als den Kernanspruch aller Populisten bezeichnen möchte, lautet stets ungefähr so: „Wir – und nur wir – repräsentieren das wahre Volk“</a:t>
            </a:r>
          </a:p>
          <a:p>
            <a:endParaRPr lang="de-DE" b="0" dirty="0"/>
          </a:p>
          <a:p>
            <a:r>
              <a:rPr lang="de-DE" sz="1600" b="0" dirty="0"/>
              <a:t>Jan Werner-Müller, Was ist Populismus?, S 26</a:t>
            </a:r>
          </a:p>
        </p:txBody>
      </p:sp>
      <p:sp>
        <p:nvSpPr>
          <p:cNvPr id="3" name="Titel 2">
            <a:extLst>
              <a:ext uri="{FF2B5EF4-FFF2-40B4-BE49-F238E27FC236}">
                <a16:creationId xmlns:a16="http://schemas.microsoft.com/office/drawing/2014/main" id="{7C1CFA56-0BAE-39C8-9155-BA1166D8B4CF}"/>
              </a:ext>
            </a:extLst>
          </p:cNvPr>
          <p:cNvSpPr>
            <a:spLocks noGrp="1"/>
          </p:cNvSpPr>
          <p:nvPr>
            <p:ph type="title"/>
          </p:nvPr>
        </p:nvSpPr>
        <p:spPr/>
        <p:txBody>
          <a:bodyPr/>
          <a:lstStyle/>
          <a:p>
            <a:r>
              <a:rPr lang="de-DE" sz="4000" dirty="0"/>
              <a:t>Was ist Populismus?</a:t>
            </a:r>
          </a:p>
        </p:txBody>
      </p:sp>
    </p:spTree>
    <p:extLst>
      <p:ext uri="{BB962C8B-B14F-4D97-AF65-F5344CB8AC3E}">
        <p14:creationId xmlns:p14="http://schemas.microsoft.com/office/powerpoint/2010/main" val="17958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0155972-6BCE-83F9-2DBE-17A88E51E560}"/>
              </a:ext>
            </a:extLst>
          </p:cNvPr>
          <p:cNvSpPr>
            <a:spLocks noGrp="1"/>
          </p:cNvSpPr>
          <p:nvPr>
            <p:ph type="title"/>
          </p:nvPr>
        </p:nvSpPr>
        <p:spPr>
          <a:xfrm>
            <a:off x="1721693" y="142089"/>
            <a:ext cx="9565044" cy="1845830"/>
          </a:xfrm>
        </p:spPr>
        <p:txBody>
          <a:bodyPr/>
          <a:lstStyle/>
          <a:p>
            <a:r>
              <a:rPr lang="de-DE" sz="4000" dirty="0"/>
              <a:t>Rechte Rhetorik: Täter-Opfer-Umkehr</a:t>
            </a:r>
          </a:p>
        </p:txBody>
      </p:sp>
      <p:pic>
        <p:nvPicPr>
          <p:cNvPr id="5" name="Grafik 4" descr="Ein Bild, das Text, Menschliches Gesicht, Lächeln, Brille enthält.&#10;&#10;KI-generierte Inhalte können fehlerhaft sein.">
            <a:extLst>
              <a:ext uri="{FF2B5EF4-FFF2-40B4-BE49-F238E27FC236}">
                <a16:creationId xmlns:a16="http://schemas.microsoft.com/office/drawing/2014/main" id="{139C9ED3-232C-7477-4BFB-8AF85676811C}"/>
              </a:ext>
            </a:extLst>
          </p:cNvPr>
          <p:cNvPicPr>
            <a:picLocks noChangeAspect="1"/>
          </p:cNvPicPr>
          <p:nvPr/>
        </p:nvPicPr>
        <p:blipFill>
          <a:blip r:embed="rId2"/>
          <a:stretch>
            <a:fillRect/>
          </a:stretch>
        </p:blipFill>
        <p:spPr>
          <a:xfrm>
            <a:off x="3008149" y="1775648"/>
            <a:ext cx="7462158" cy="3950553"/>
          </a:xfrm>
          <a:prstGeom prst="rect">
            <a:avLst/>
          </a:prstGeom>
        </p:spPr>
        <p:style>
          <a:lnRef idx="2">
            <a:schemeClr val="accent1"/>
          </a:lnRef>
          <a:fillRef idx="1">
            <a:schemeClr val="lt1"/>
          </a:fillRef>
          <a:effectRef idx="0">
            <a:schemeClr val="accent1"/>
          </a:effectRef>
          <a:fontRef idx="minor">
            <a:schemeClr val="dk1"/>
          </a:fontRef>
        </p:style>
      </p:pic>
      <p:sp>
        <p:nvSpPr>
          <p:cNvPr id="6" name="Textfeld 5">
            <a:extLst>
              <a:ext uri="{FF2B5EF4-FFF2-40B4-BE49-F238E27FC236}">
                <a16:creationId xmlns:a16="http://schemas.microsoft.com/office/drawing/2014/main" id="{DA378E8F-3C5D-37E2-1504-18C80B7D9383}"/>
              </a:ext>
            </a:extLst>
          </p:cNvPr>
          <p:cNvSpPr txBox="1"/>
          <p:nvPr/>
        </p:nvSpPr>
        <p:spPr>
          <a:xfrm>
            <a:off x="438151" y="2936549"/>
            <a:ext cx="1926770" cy="1015663"/>
          </a:xfrm>
          <a:prstGeom prst="rect">
            <a:avLst/>
          </a:prstGeom>
          <a:noFill/>
        </p:spPr>
        <p:txBody>
          <a:bodyPr wrap="square" rtlCol="0">
            <a:spAutoFit/>
          </a:bodyPr>
          <a:lstStyle/>
          <a:p>
            <a:r>
              <a:rPr lang="de-DE" sz="2000" dirty="0">
                <a:latin typeface="PP Object Sans" pitchFamily="2" charset="77"/>
              </a:rPr>
              <a:t>„</a:t>
            </a:r>
            <a:r>
              <a:rPr lang="de-DE" sz="2000" dirty="0" err="1">
                <a:latin typeface="PP Object Sans" pitchFamily="2" charset="77"/>
              </a:rPr>
              <a:t>Rassimsus</a:t>
            </a:r>
            <a:r>
              <a:rPr lang="de-DE" sz="2000" dirty="0">
                <a:latin typeface="PP Object Sans" pitchFamily="2" charset="77"/>
              </a:rPr>
              <a:t> gegen Weiße“</a:t>
            </a:r>
          </a:p>
        </p:txBody>
      </p:sp>
    </p:spTree>
    <p:extLst>
      <p:ext uri="{BB962C8B-B14F-4D97-AF65-F5344CB8AC3E}">
        <p14:creationId xmlns:p14="http://schemas.microsoft.com/office/powerpoint/2010/main" val="93900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630741AA-77A0-2F9C-0F64-539B783AE72E}"/>
              </a:ext>
            </a:extLst>
          </p:cNvPr>
          <p:cNvSpPr>
            <a:spLocks noGrp="1"/>
          </p:cNvSpPr>
          <p:nvPr>
            <p:ph type="subTitle" idx="1"/>
          </p:nvPr>
        </p:nvSpPr>
        <p:spPr>
          <a:xfrm>
            <a:off x="480721" y="2412462"/>
            <a:ext cx="3405479" cy="1655762"/>
          </a:xfrm>
        </p:spPr>
        <p:txBody>
          <a:bodyPr/>
          <a:lstStyle/>
          <a:p>
            <a:r>
              <a:rPr lang="de-DE" b="0" dirty="0"/>
              <a:t>„linksgrün“</a:t>
            </a:r>
          </a:p>
          <a:p>
            <a:r>
              <a:rPr lang="de-DE" b="0" dirty="0"/>
              <a:t>„Staatskunst“</a:t>
            </a:r>
          </a:p>
          <a:p>
            <a:r>
              <a:rPr lang="de-DE" b="0" dirty="0"/>
              <a:t>„Ideologieprojekte“</a:t>
            </a:r>
          </a:p>
        </p:txBody>
      </p:sp>
      <p:sp>
        <p:nvSpPr>
          <p:cNvPr id="3" name="Titel 2">
            <a:extLst>
              <a:ext uri="{FF2B5EF4-FFF2-40B4-BE49-F238E27FC236}">
                <a16:creationId xmlns:a16="http://schemas.microsoft.com/office/drawing/2014/main" id="{97A2D6B0-A5A6-6C6A-867E-05C1FCF1940A}"/>
              </a:ext>
            </a:extLst>
          </p:cNvPr>
          <p:cNvSpPr>
            <a:spLocks noGrp="1"/>
          </p:cNvSpPr>
          <p:nvPr>
            <p:ph type="title"/>
          </p:nvPr>
        </p:nvSpPr>
        <p:spPr>
          <a:xfrm>
            <a:off x="1313478" y="452332"/>
            <a:ext cx="9565044" cy="1845830"/>
          </a:xfrm>
        </p:spPr>
        <p:txBody>
          <a:bodyPr/>
          <a:lstStyle/>
          <a:p>
            <a:r>
              <a:rPr lang="de-DE" sz="4000" dirty="0"/>
              <a:t>Rechte Rhetorik: Framing „Ideologie“</a:t>
            </a:r>
          </a:p>
        </p:txBody>
      </p:sp>
      <p:pic>
        <p:nvPicPr>
          <p:cNvPr id="5" name="Grafik 4" descr="Ein Bild, das Text, Schrift, Screenshot, Dokument enthält.&#10;&#10;KI-generierte Inhalte können fehlerhaft sein.">
            <a:extLst>
              <a:ext uri="{FF2B5EF4-FFF2-40B4-BE49-F238E27FC236}">
                <a16:creationId xmlns:a16="http://schemas.microsoft.com/office/drawing/2014/main" id="{670AC46C-CA69-03AF-74DF-74A3B77BAB7B}"/>
              </a:ext>
            </a:extLst>
          </p:cNvPr>
          <p:cNvPicPr>
            <a:picLocks noChangeAspect="1"/>
          </p:cNvPicPr>
          <p:nvPr/>
        </p:nvPicPr>
        <p:blipFill>
          <a:blip r:embed="rId2"/>
          <a:stretch>
            <a:fillRect/>
          </a:stretch>
        </p:blipFill>
        <p:spPr>
          <a:xfrm>
            <a:off x="3886200" y="2298162"/>
            <a:ext cx="7772400" cy="2949402"/>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4592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12F8A8D-DA95-E2C3-CC87-ABA595E0E8E4}"/>
              </a:ext>
            </a:extLst>
          </p:cNvPr>
          <p:cNvSpPr>
            <a:spLocks noGrp="1"/>
          </p:cNvSpPr>
          <p:nvPr>
            <p:ph type="title"/>
          </p:nvPr>
        </p:nvSpPr>
        <p:spPr>
          <a:xfrm>
            <a:off x="1477243" y="173930"/>
            <a:ext cx="11634600" cy="2045643"/>
          </a:xfrm>
        </p:spPr>
        <p:txBody>
          <a:bodyPr>
            <a:normAutofit/>
          </a:bodyPr>
          <a:lstStyle/>
          <a:p>
            <a:r>
              <a:rPr lang="de-DE" sz="4000" dirty="0"/>
              <a:t>Rechte Rhetorik: Neutralitätspflicht</a:t>
            </a:r>
          </a:p>
        </p:txBody>
      </p:sp>
      <p:pic>
        <p:nvPicPr>
          <p:cNvPr id="5" name="Grafik 4" descr="Ein Bild, das Text, Screenshot, Website, Webseite enthält.&#10;&#10;KI-generierte Inhalte können fehlerhaft sein.">
            <a:extLst>
              <a:ext uri="{FF2B5EF4-FFF2-40B4-BE49-F238E27FC236}">
                <a16:creationId xmlns:a16="http://schemas.microsoft.com/office/drawing/2014/main" id="{1F65D126-876F-DDF3-8BFF-2BBEC5A15CCA}"/>
              </a:ext>
            </a:extLst>
          </p:cNvPr>
          <p:cNvPicPr>
            <a:picLocks noChangeAspect="1"/>
          </p:cNvPicPr>
          <p:nvPr/>
        </p:nvPicPr>
        <p:blipFill>
          <a:blip r:embed="rId2"/>
          <a:stretch>
            <a:fillRect/>
          </a:stretch>
        </p:blipFill>
        <p:spPr>
          <a:xfrm>
            <a:off x="3627856" y="2072616"/>
            <a:ext cx="5426143" cy="4405993"/>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107226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E9C02D29-66E9-7BD1-2632-D9FD933357AC}"/>
              </a:ext>
            </a:extLst>
          </p:cNvPr>
          <p:cNvSpPr>
            <a:spLocks noGrp="1"/>
          </p:cNvSpPr>
          <p:nvPr>
            <p:ph type="subTitle" idx="1"/>
          </p:nvPr>
        </p:nvSpPr>
        <p:spPr>
          <a:xfrm>
            <a:off x="634644" y="3429000"/>
            <a:ext cx="7761211" cy="2271156"/>
          </a:xfrm>
        </p:spPr>
        <p:txBody>
          <a:bodyPr>
            <a:normAutofit/>
          </a:bodyPr>
          <a:lstStyle/>
          <a:p>
            <a:pPr marL="342900" indent="-342900">
              <a:buFont typeface="Arial" panose="020B0604020202020204" pitchFamily="34" charset="0"/>
              <a:buChar char="•"/>
            </a:pPr>
            <a:r>
              <a:rPr lang="de-DE" sz="2000" b="0" dirty="0"/>
              <a:t>Bezieht sich auf die eigenen definierten Aufgaben</a:t>
            </a:r>
          </a:p>
          <a:p>
            <a:pPr marL="342900" indent="-342900">
              <a:buFont typeface="Arial" panose="020B0604020202020204" pitchFamily="34" charset="0"/>
              <a:buChar char="•"/>
            </a:pPr>
            <a:r>
              <a:rPr lang="de-DE" sz="2000" b="0" dirty="0"/>
              <a:t>wirkt mittelbar statt unmittelbar</a:t>
            </a:r>
          </a:p>
          <a:p>
            <a:pPr marL="342900" indent="-342900">
              <a:buFont typeface="Arial" panose="020B0604020202020204" pitchFamily="34" charset="0"/>
              <a:buChar char="•"/>
            </a:pPr>
            <a:r>
              <a:rPr lang="de-DE" sz="2000" b="0" dirty="0"/>
              <a:t>Lässt sich oft nicht übersetzen in einen politischen Standpunkt</a:t>
            </a:r>
          </a:p>
        </p:txBody>
      </p:sp>
      <p:sp>
        <p:nvSpPr>
          <p:cNvPr id="3" name="Titel 2">
            <a:extLst>
              <a:ext uri="{FF2B5EF4-FFF2-40B4-BE49-F238E27FC236}">
                <a16:creationId xmlns:a16="http://schemas.microsoft.com/office/drawing/2014/main" id="{24F5BBBA-85C0-4487-2895-9C7F98F9DF18}"/>
              </a:ext>
            </a:extLst>
          </p:cNvPr>
          <p:cNvSpPr>
            <a:spLocks noGrp="1"/>
          </p:cNvSpPr>
          <p:nvPr>
            <p:ph type="title"/>
          </p:nvPr>
        </p:nvSpPr>
        <p:spPr/>
        <p:txBody>
          <a:bodyPr/>
          <a:lstStyle/>
          <a:p>
            <a:r>
              <a:rPr lang="de-DE" sz="4400"/>
              <a:t>Haltung 1</a:t>
            </a:r>
          </a:p>
        </p:txBody>
      </p:sp>
      <p:pic>
        <p:nvPicPr>
          <p:cNvPr id="8" name="Grafik 7" descr="Ein Bild, das Gewächshaus, Pflanze, Kleidung, Person enthält.&#10;&#10;KI-generierte Inhalte können fehlerhaft sein.">
            <a:extLst>
              <a:ext uri="{FF2B5EF4-FFF2-40B4-BE49-F238E27FC236}">
                <a16:creationId xmlns:a16="http://schemas.microsoft.com/office/drawing/2014/main" id="{6D90B10F-5A91-AC30-79BD-BD599395AC1D}"/>
              </a:ext>
            </a:extLst>
          </p:cNvPr>
          <p:cNvPicPr>
            <a:picLocks noChangeAspect="1"/>
          </p:cNvPicPr>
          <p:nvPr/>
        </p:nvPicPr>
        <p:blipFill>
          <a:blip r:embed="rId2"/>
          <a:stretch>
            <a:fillRect/>
          </a:stretch>
        </p:blipFill>
        <p:spPr>
          <a:xfrm>
            <a:off x="7797589" y="319970"/>
            <a:ext cx="3961604" cy="5589240"/>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68468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5962655-7BBC-F0FF-75E1-AC3B860ED217}"/>
              </a:ext>
            </a:extLst>
          </p:cNvPr>
          <p:cNvSpPr>
            <a:spLocks noGrp="1"/>
          </p:cNvSpPr>
          <p:nvPr>
            <p:ph type="title"/>
          </p:nvPr>
        </p:nvSpPr>
        <p:spPr>
          <a:xfrm>
            <a:off x="385198" y="988121"/>
            <a:ext cx="3678564" cy="1845830"/>
          </a:xfrm>
        </p:spPr>
        <p:txBody>
          <a:bodyPr/>
          <a:lstStyle/>
          <a:p>
            <a:r>
              <a:rPr lang="de-DE" sz="4400"/>
              <a:t>Haltung 2</a:t>
            </a:r>
          </a:p>
        </p:txBody>
      </p:sp>
      <p:sp>
        <p:nvSpPr>
          <p:cNvPr id="10" name="Textfeld 9">
            <a:extLst>
              <a:ext uri="{FF2B5EF4-FFF2-40B4-BE49-F238E27FC236}">
                <a16:creationId xmlns:a16="http://schemas.microsoft.com/office/drawing/2014/main" id="{529AB22A-58EB-B7CA-5E10-DF001E4CE253}"/>
              </a:ext>
            </a:extLst>
          </p:cNvPr>
          <p:cNvSpPr txBox="1"/>
          <p:nvPr/>
        </p:nvSpPr>
        <p:spPr>
          <a:xfrm>
            <a:off x="226933" y="2833951"/>
            <a:ext cx="7630063" cy="1015663"/>
          </a:xfrm>
          <a:prstGeom prst="rect">
            <a:avLst/>
          </a:prstGeom>
          <a:noFill/>
        </p:spPr>
        <p:txBody>
          <a:bodyPr wrap="square">
            <a:spAutoFit/>
          </a:bodyPr>
          <a:lstStyle/>
          <a:p>
            <a:pPr marL="342900" indent="-342900">
              <a:buFont typeface="Arial" panose="020B0604020202020204" pitchFamily="34" charset="0"/>
              <a:buChar char="•"/>
            </a:pPr>
            <a:r>
              <a:rPr lang="de-DE" sz="2000">
                <a:latin typeface="PP Object Sans" pitchFamily="2" charset="77"/>
              </a:rPr>
              <a:t>Bezieht sich auf die allgemeine politische Sphäre</a:t>
            </a:r>
          </a:p>
          <a:p>
            <a:pPr marL="342900" indent="-342900">
              <a:buFont typeface="Arial" panose="020B0604020202020204" pitchFamily="34" charset="0"/>
              <a:buChar char="•"/>
            </a:pPr>
            <a:r>
              <a:rPr lang="de-DE" sz="2000">
                <a:latin typeface="PP Object Sans" pitchFamily="2" charset="77"/>
              </a:rPr>
              <a:t>wirkt unmittelbar auf die Debatte ein</a:t>
            </a:r>
          </a:p>
          <a:p>
            <a:pPr marL="342900" indent="-342900">
              <a:buFont typeface="Arial" panose="020B0604020202020204" pitchFamily="34" charset="0"/>
              <a:buChar char="•"/>
            </a:pPr>
            <a:r>
              <a:rPr lang="de-DE" sz="2000">
                <a:latin typeface="PP Object Sans" pitchFamily="2" charset="77"/>
              </a:rPr>
              <a:t>Lässt sich in eine klare Parteinahme übersetzen</a:t>
            </a:r>
          </a:p>
        </p:txBody>
      </p:sp>
      <p:pic>
        <p:nvPicPr>
          <p:cNvPr id="12" name="Grafik 11" descr="Ein Bild, das Kleidung, Mann, Person, draußen enthält.&#10;&#10;KI-generierte Inhalte können fehlerhaft sein.">
            <a:extLst>
              <a:ext uri="{FF2B5EF4-FFF2-40B4-BE49-F238E27FC236}">
                <a16:creationId xmlns:a16="http://schemas.microsoft.com/office/drawing/2014/main" id="{F23571A6-F694-ACE1-E6AA-1E49AF012C0D}"/>
              </a:ext>
            </a:extLst>
          </p:cNvPr>
          <p:cNvPicPr>
            <a:picLocks noChangeAspect="1"/>
          </p:cNvPicPr>
          <p:nvPr/>
        </p:nvPicPr>
        <p:blipFill>
          <a:blip r:embed="rId2"/>
          <a:stretch>
            <a:fillRect/>
          </a:stretch>
        </p:blipFill>
        <p:spPr>
          <a:xfrm>
            <a:off x="7768344" y="311178"/>
            <a:ext cx="3836828" cy="5603141"/>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22427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Gras, Baum, Hunderasse enthält.&#10;&#10;KI-generierte Inhalte können fehlerhaft sein.">
            <a:extLst>
              <a:ext uri="{FF2B5EF4-FFF2-40B4-BE49-F238E27FC236}">
                <a16:creationId xmlns:a16="http://schemas.microsoft.com/office/drawing/2014/main" id="{2A100AAB-FAA4-F964-1400-95DE34DA8149}"/>
              </a:ext>
            </a:extLst>
          </p:cNvPr>
          <p:cNvPicPr>
            <a:picLocks noChangeAspect="1"/>
          </p:cNvPicPr>
          <p:nvPr/>
        </p:nvPicPr>
        <p:blipFill>
          <a:blip r:embed="rId2"/>
          <a:stretch>
            <a:fillRect/>
          </a:stretch>
        </p:blipFill>
        <p:spPr>
          <a:xfrm>
            <a:off x="1215169" y="443922"/>
            <a:ext cx="9503513" cy="5970155"/>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67852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05E36D25-0F14-FE99-131E-617D37B82F81}"/>
              </a:ext>
            </a:extLst>
          </p:cNvPr>
          <p:cNvSpPr txBox="1"/>
          <p:nvPr/>
        </p:nvSpPr>
        <p:spPr>
          <a:xfrm flipH="1">
            <a:off x="2469798" y="5202436"/>
            <a:ext cx="2383498" cy="369332"/>
          </a:xfrm>
          <a:prstGeom prst="rect">
            <a:avLst/>
          </a:prstGeom>
          <a:noFill/>
        </p:spPr>
        <p:txBody>
          <a:bodyPr wrap="square" rtlCol="0">
            <a:spAutoFit/>
          </a:bodyPr>
          <a:lstStyle/>
          <a:p>
            <a:r>
              <a:rPr lang="de-DE" dirty="0">
                <a:latin typeface="PP Object Sans" pitchFamily="2" charset="77"/>
              </a:rPr>
              <a:t>Pflege</a:t>
            </a:r>
          </a:p>
        </p:txBody>
      </p:sp>
      <p:sp>
        <p:nvSpPr>
          <p:cNvPr id="9" name="Textfeld 8">
            <a:extLst>
              <a:ext uri="{FF2B5EF4-FFF2-40B4-BE49-F238E27FC236}">
                <a16:creationId xmlns:a16="http://schemas.microsoft.com/office/drawing/2014/main" id="{82637D50-8BAF-BEB5-91F0-A5656CF38F40}"/>
              </a:ext>
            </a:extLst>
          </p:cNvPr>
          <p:cNvSpPr txBox="1"/>
          <p:nvPr/>
        </p:nvSpPr>
        <p:spPr>
          <a:xfrm>
            <a:off x="7758104" y="5063936"/>
            <a:ext cx="3928195" cy="646331"/>
          </a:xfrm>
          <a:prstGeom prst="rect">
            <a:avLst/>
          </a:prstGeom>
          <a:noFill/>
        </p:spPr>
        <p:txBody>
          <a:bodyPr wrap="square" rtlCol="0">
            <a:spAutoFit/>
          </a:bodyPr>
          <a:lstStyle/>
          <a:p>
            <a:r>
              <a:rPr lang="de-DE" dirty="0">
                <a:latin typeface="PP Object Sans" pitchFamily="2" charset="77"/>
              </a:rPr>
              <a:t>politischer </a:t>
            </a:r>
          </a:p>
          <a:p>
            <a:r>
              <a:rPr lang="de-DE" dirty="0">
                <a:latin typeface="PP Object Sans" pitchFamily="2" charset="77"/>
              </a:rPr>
              <a:t>Standpunkt</a:t>
            </a:r>
          </a:p>
        </p:txBody>
      </p:sp>
      <p:sp>
        <p:nvSpPr>
          <p:cNvPr id="2" name="Titel 2">
            <a:extLst>
              <a:ext uri="{FF2B5EF4-FFF2-40B4-BE49-F238E27FC236}">
                <a16:creationId xmlns:a16="http://schemas.microsoft.com/office/drawing/2014/main" id="{3788BEE5-4C9A-8A60-3CD6-89EA32BEB034}"/>
              </a:ext>
            </a:extLst>
          </p:cNvPr>
          <p:cNvSpPr txBox="1">
            <a:spLocks/>
          </p:cNvSpPr>
          <p:nvPr/>
        </p:nvSpPr>
        <p:spPr>
          <a:xfrm>
            <a:off x="6728603" y="1338696"/>
            <a:ext cx="7894710" cy="1845830"/>
          </a:xfrm>
          <a:prstGeom prst="rect">
            <a:avLst/>
          </a:prstGeom>
        </p:spPr>
        <p:txBody>
          <a:bodyPr/>
          <a:lstStyle>
            <a:lvl1pPr algn="l" defTabSz="914400" rtl="0" eaLnBrk="1" latinLnBrk="0" hangingPunct="1">
              <a:lnSpc>
                <a:spcPct val="100000"/>
              </a:lnSpc>
              <a:spcBef>
                <a:spcPct val="0"/>
              </a:spcBef>
              <a:buNone/>
              <a:defRPr sz="6000" kern="1200">
                <a:solidFill>
                  <a:schemeClr val="tx1"/>
                </a:solidFill>
                <a:latin typeface="ES Face ExtraLight" pitchFamily="2" charset="77"/>
                <a:ea typeface="ES Face ExtraLight" pitchFamily="2" charset="77"/>
                <a:cs typeface="+mj-cs"/>
              </a:defRPr>
            </a:lvl1pPr>
          </a:lstStyle>
          <a:p>
            <a:r>
              <a:rPr lang="de-DE" sz="4000"/>
              <a:t>H 2</a:t>
            </a:r>
          </a:p>
        </p:txBody>
      </p:sp>
      <p:pic>
        <p:nvPicPr>
          <p:cNvPr id="10" name="Grafik 9" descr="Ein Bild, das Gewächshaus, Pflanze, Kleidung, Person enthält.&#10;&#10;KI-generierte Inhalte können fehlerhaft sein.">
            <a:extLst>
              <a:ext uri="{FF2B5EF4-FFF2-40B4-BE49-F238E27FC236}">
                <a16:creationId xmlns:a16="http://schemas.microsoft.com/office/drawing/2014/main" id="{454FA961-AAFB-9178-2990-0EF44A1B773B}"/>
              </a:ext>
            </a:extLst>
          </p:cNvPr>
          <p:cNvPicPr>
            <a:picLocks noChangeAspect="1"/>
          </p:cNvPicPr>
          <p:nvPr/>
        </p:nvPicPr>
        <p:blipFill>
          <a:blip r:embed="rId2"/>
          <a:stretch>
            <a:fillRect/>
          </a:stretch>
        </p:blipFill>
        <p:spPr>
          <a:xfrm>
            <a:off x="2469798" y="344287"/>
            <a:ext cx="3247079" cy="4581150"/>
          </a:xfrm>
          <a:prstGeom prst="rect">
            <a:avLst/>
          </a:prstGeom>
        </p:spPr>
        <p:style>
          <a:lnRef idx="2">
            <a:schemeClr val="accent1"/>
          </a:lnRef>
          <a:fillRef idx="1">
            <a:schemeClr val="lt1"/>
          </a:fillRef>
          <a:effectRef idx="0">
            <a:schemeClr val="accent1"/>
          </a:effectRef>
          <a:fontRef idx="minor">
            <a:schemeClr val="dk1"/>
          </a:fontRef>
        </p:style>
      </p:pic>
      <p:pic>
        <p:nvPicPr>
          <p:cNvPr id="12" name="Grafik 11" descr="Ein Bild, das Kleidung, Mann, Person, draußen enthält.&#10;&#10;KI-generierte Inhalte können fehlerhaft sein.">
            <a:extLst>
              <a:ext uri="{FF2B5EF4-FFF2-40B4-BE49-F238E27FC236}">
                <a16:creationId xmlns:a16="http://schemas.microsoft.com/office/drawing/2014/main" id="{D7CB939A-FDF5-7ECD-055B-60FC32BD4D0E}"/>
              </a:ext>
            </a:extLst>
          </p:cNvPr>
          <p:cNvPicPr>
            <a:picLocks noChangeAspect="1"/>
          </p:cNvPicPr>
          <p:nvPr/>
        </p:nvPicPr>
        <p:blipFill>
          <a:blip r:embed="rId3"/>
          <a:stretch>
            <a:fillRect/>
          </a:stretch>
        </p:blipFill>
        <p:spPr>
          <a:xfrm>
            <a:off x="7957909" y="344287"/>
            <a:ext cx="3137005" cy="4581150"/>
          </a:xfrm>
          <a:prstGeom prst="rect">
            <a:avLst/>
          </a:prstGeom>
        </p:spPr>
        <p:style>
          <a:lnRef idx="2">
            <a:schemeClr val="accent1"/>
          </a:lnRef>
          <a:fillRef idx="1">
            <a:schemeClr val="lt1"/>
          </a:fillRef>
          <a:effectRef idx="0">
            <a:schemeClr val="accent1"/>
          </a:effectRef>
          <a:fontRef idx="minor">
            <a:schemeClr val="dk1"/>
          </a:fontRef>
        </p:style>
      </p:pic>
      <p:sp>
        <p:nvSpPr>
          <p:cNvPr id="13" name="Textfeld 12">
            <a:extLst>
              <a:ext uri="{FF2B5EF4-FFF2-40B4-BE49-F238E27FC236}">
                <a16:creationId xmlns:a16="http://schemas.microsoft.com/office/drawing/2014/main" id="{9480C136-9817-8A0A-E622-E387D677C1A6}"/>
              </a:ext>
            </a:extLst>
          </p:cNvPr>
          <p:cNvSpPr txBox="1"/>
          <p:nvPr/>
        </p:nvSpPr>
        <p:spPr>
          <a:xfrm>
            <a:off x="1269615" y="1338696"/>
            <a:ext cx="2664030" cy="769441"/>
          </a:xfrm>
          <a:prstGeom prst="rect">
            <a:avLst/>
          </a:prstGeom>
          <a:noFill/>
        </p:spPr>
        <p:txBody>
          <a:bodyPr wrap="square" rtlCol="0">
            <a:spAutoFit/>
          </a:bodyPr>
          <a:lstStyle/>
          <a:p>
            <a:r>
              <a:rPr lang="de-DE" sz="4400">
                <a:latin typeface="ES Face ExtraLight" pitchFamily="2" charset="77"/>
                <a:ea typeface="ES Face ExtraLight" pitchFamily="2" charset="77"/>
              </a:rPr>
              <a:t>H 1</a:t>
            </a:r>
          </a:p>
        </p:txBody>
      </p:sp>
    </p:spTree>
    <p:extLst>
      <p:ext uri="{BB962C8B-B14F-4D97-AF65-F5344CB8AC3E}">
        <p14:creationId xmlns:p14="http://schemas.microsoft.com/office/powerpoint/2010/main" val="399265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DD7813AF-7902-654E-8D6D-1921552331AF}"/>
              </a:ext>
            </a:extLst>
          </p:cNvPr>
          <p:cNvSpPr>
            <a:spLocks noGrp="1"/>
          </p:cNvSpPr>
          <p:nvPr>
            <p:ph type="subTitle" idx="1"/>
          </p:nvPr>
        </p:nvSpPr>
        <p:spPr>
          <a:xfrm>
            <a:off x="1008679" y="2601118"/>
            <a:ext cx="7777162" cy="1655762"/>
          </a:xfrm>
        </p:spPr>
        <p:txBody>
          <a:bodyPr>
            <a:noAutofit/>
          </a:bodyPr>
          <a:lstStyle/>
          <a:p>
            <a:pPr marL="342900" indent="-342900">
              <a:buFont typeface="Arial" panose="020B0604020202020204" pitchFamily="34" charset="0"/>
              <a:buChar char="•"/>
            </a:pPr>
            <a:r>
              <a:rPr lang="de-DE" sz="2000" b="0" dirty="0"/>
              <a:t>Grundgesetz</a:t>
            </a:r>
          </a:p>
          <a:p>
            <a:pPr marL="342900" indent="-342900">
              <a:buFont typeface="Arial" panose="020B0604020202020204" pitchFamily="34" charset="0"/>
              <a:buChar char="•"/>
            </a:pPr>
            <a:r>
              <a:rPr lang="de-DE" sz="2000" b="0" dirty="0"/>
              <a:t>Kulturpolitischer Rahmen</a:t>
            </a:r>
          </a:p>
          <a:p>
            <a:pPr marL="342900" indent="-342900">
              <a:buFont typeface="Arial" panose="020B0604020202020204" pitchFamily="34" charset="0"/>
              <a:buChar char="•"/>
            </a:pPr>
            <a:r>
              <a:rPr lang="de-DE" sz="2000" b="0" dirty="0"/>
              <a:t>Spezifischer Auftrag</a:t>
            </a:r>
          </a:p>
          <a:p>
            <a:pPr marL="342900" indent="-342900">
              <a:buFont typeface="Arial" panose="020B0604020202020204" pitchFamily="34" charset="0"/>
              <a:buChar char="•"/>
            </a:pPr>
            <a:r>
              <a:rPr lang="de-DE" sz="2000" b="0" dirty="0"/>
              <a:t>Statuten, Leitbilder</a:t>
            </a:r>
          </a:p>
          <a:p>
            <a:pPr marL="342900" indent="-342900">
              <a:buFont typeface="Arial" panose="020B0604020202020204" pitchFamily="34" charset="0"/>
              <a:buChar char="•"/>
            </a:pPr>
            <a:r>
              <a:rPr lang="de-DE" sz="2000" b="0" dirty="0"/>
              <a:t>Code </a:t>
            </a:r>
            <a:r>
              <a:rPr lang="de-DE" sz="2000" b="0" dirty="0" err="1"/>
              <a:t>of</a:t>
            </a:r>
            <a:r>
              <a:rPr lang="de-DE" sz="2000" b="0" dirty="0"/>
              <a:t> Conduct</a:t>
            </a:r>
          </a:p>
          <a:p>
            <a:pPr marL="342900" indent="-342900">
              <a:buFont typeface="Arial" panose="020B0604020202020204" pitchFamily="34" charset="0"/>
              <a:buChar char="•"/>
            </a:pPr>
            <a:endParaRPr lang="de-DE" sz="2000" b="0" dirty="0"/>
          </a:p>
        </p:txBody>
      </p:sp>
      <p:sp>
        <p:nvSpPr>
          <p:cNvPr id="3" name="Titel 2">
            <a:extLst>
              <a:ext uri="{FF2B5EF4-FFF2-40B4-BE49-F238E27FC236}">
                <a16:creationId xmlns:a16="http://schemas.microsoft.com/office/drawing/2014/main" id="{BD763D94-ECC2-3158-B1DA-D906D422C041}"/>
              </a:ext>
            </a:extLst>
          </p:cNvPr>
          <p:cNvSpPr>
            <a:spLocks noGrp="1"/>
          </p:cNvSpPr>
          <p:nvPr>
            <p:ph type="title"/>
          </p:nvPr>
        </p:nvSpPr>
        <p:spPr>
          <a:xfrm>
            <a:off x="1008679" y="955387"/>
            <a:ext cx="9565044" cy="1845830"/>
          </a:xfrm>
        </p:spPr>
        <p:txBody>
          <a:bodyPr/>
          <a:lstStyle/>
          <a:p>
            <a:r>
              <a:rPr lang="de-DE" sz="4000" dirty="0"/>
              <a:t>Basis für Haltung 1 </a:t>
            </a:r>
          </a:p>
        </p:txBody>
      </p:sp>
      <p:pic>
        <p:nvPicPr>
          <p:cNvPr id="6" name="Grafik 5" descr="Ein Bild, das Text, Buch, Schrift, Dokument enthält.&#10;&#10;KI-generierte Inhalte können fehlerhaft sein.">
            <a:extLst>
              <a:ext uri="{FF2B5EF4-FFF2-40B4-BE49-F238E27FC236}">
                <a16:creationId xmlns:a16="http://schemas.microsoft.com/office/drawing/2014/main" id="{D561993E-1270-2D14-C812-E52F92D1A1B2}"/>
              </a:ext>
            </a:extLst>
          </p:cNvPr>
          <p:cNvPicPr>
            <a:picLocks noChangeAspect="1"/>
          </p:cNvPicPr>
          <p:nvPr/>
        </p:nvPicPr>
        <p:blipFill>
          <a:blip r:embed="rId2"/>
          <a:stretch>
            <a:fillRect/>
          </a:stretch>
        </p:blipFill>
        <p:spPr>
          <a:xfrm>
            <a:off x="7104978" y="512390"/>
            <a:ext cx="3361725" cy="5186661"/>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29018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62F3D78F-FD83-18A4-08F5-C6CE5B56EE5D}"/>
              </a:ext>
            </a:extLst>
          </p:cNvPr>
          <p:cNvSpPr>
            <a:spLocks noGrp="1"/>
          </p:cNvSpPr>
          <p:nvPr>
            <p:ph type="subTitle" idx="1"/>
          </p:nvPr>
        </p:nvSpPr>
        <p:spPr>
          <a:xfrm>
            <a:off x="634644" y="3114589"/>
            <a:ext cx="5817914" cy="3061923"/>
          </a:xfrm>
        </p:spPr>
        <p:txBody>
          <a:bodyPr/>
          <a:lstStyle/>
          <a:p>
            <a:pPr marL="342900" indent="-342900">
              <a:buFont typeface="Arial" panose="020B0604020202020204" pitchFamily="34" charset="0"/>
              <a:buChar char="•"/>
            </a:pPr>
            <a:r>
              <a:rPr lang="de-DE" sz="2000" b="0" dirty="0"/>
              <a:t>gilt für staatliche Stellen – was heißt das?</a:t>
            </a:r>
          </a:p>
          <a:p>
            <a:pPr marL="342900" indent="-342900">
              <a:buFont typeface="Arial" panose="020B0604020202020204" pitchFamily="34" charset="0"/>
              <a:buChar char="•"/>
            </a:pPr>
            <a:endParaRPr lang="de-DE" sz="2000" b="0" dirty="0"/>
          </a:p>
          <a:p>
            <a:pPr marL="342900" indent="-342900">
              <a:buFont typeface="Arial" panose="020B0604020202020204" pitchFamily="34" charset="0"/>
              <a:buChar char="•"/>
            </a:pPr>
            <a:r>
              <a:rPr lang="de-DE" sz="2000" b="0" dirty="0"/>
              <a:t>gilt nicht für Zivilgesellschaft</a:t>
            </a:r>
          </a:p>
          <a:p>
            <a:pPr marL="342900" indent="-342900">
              <a:buFont typeface="Arial" panose="020B0604020202020204" pitchFamily="34" charset="0"/>
              <a:buChar char="•"/>
            </a:pPr>
            <a:endParaRPr lang="de-DE" sz="2000" b="0" dirty="0"/>
          </a:p>
          <a:p>
            <a:pPr marL="342900" indent="-342900">
              <a:buFont typeface="Arial" panose="020B0604020202020204" pitchFamily="34" charset="0"/>
              <a:buChar char="•"/>
            </a:pPr>
            <a:r>
              <a:rPr lang="de-DE" sz="2000" b="0" dirty="0"/>
              <a:t>wird aktuell zum Kampfbegriff</a:t>
            </a:r>
          </a:p>
          <a:p>
            <a:endParaRPr lang="de-DE" sz="2400" b="0" dirty="0"/>
          </a:p>
        </p:txBody>
      </p:sp>
      <p:sp>
        <p:nvSpPr>
          <p:cNvPr id="3" name="Titel 2">
            <a:extLst>
              <a:ext uri="{FF2B5EF4-FFF2-40B4-BE49-F238E27FC236}">
                <a16:creationId xmlns:a16="http://schemas.microsoft.com/office/drawing/2014/main" id="{BCB52747-FE7F-D1A2-FC05-CEC5AF7CF8CF}"/>
              </a:ext>
            </a:extLst>
          </p:cNvPr>
          <p:cNvSpPr>
            <a:spLocks noGrp="1"/>
          </p:cNvSpPr>
          <p:nvPr>
            <p:ph type="title"/>
          </p:nvPr>
        </p:nvSpPr>
        <p:spPr>
          <a:xfrm>
            <a:off x="634644" y="1268759"/>
            <a:ext cx="4316918" cy="1845830"/>
          </a:xfrm>
        </p:spPr>
        <p:txBody>
          <a:bodyPr/>
          <a:lstStyle/>
          <a:p>
            <a:r>
              <a:rPr lang="de-DE" sz="4000" dirty="0"/>
              <a:t>Neutralität</a:t>
            </a:r>
          </a:p>
        </p:txBody>
      </p:sp>
      <p:pic>
        <p:nvPicPr>
          <p:cNvPr id="5" name="Grafik 4" descr="Ein Bild, das Tür, Gebäude, Statue, Fries enthält.&#10;&#10;KI-generierte Inhalte können fehlerhaft sein.">
            <a:extLst>
              <a:ext uri="{FF2B5EF4-FFF2-40B4-BE49-F238E27FC236}">
                <a16:creationId xmlns:a16="http://schemas.microsoft.com/office/drawing/2014/main" id="{5936FAA8-5AA2-7DF8-E101-3515ACD01FD1}"/>
              </a:ext>
            </a:extLst>
          </p:cNvPr>
          <p:cNvPicPr>
            <a:picLocks noChangeAspect="1"/>
          </p:cNvPicPr>
          <p:nvPr/>
        </p:nvPicPr>
        <p:blipFill>
          <a:blip r:embed="rId2"/>
          <a:stretch>
            <a:fillRect/>
          </a:stretch>
        </p:blipFill>
        <p:spPr>
          <a:xfrm>
            <a:off x="7746521" y="422190"/>
            <a:ext cx="3048000" cy="5384800"/>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33949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CCB9CD0-7AE3-0BCC-E1A6-243D9108F61E}"/>
              </a:ext>
            </a:extLst>
          </p:cNvPr>
          <p:cNvSpPr>
            <a:spLocks noGrp="1"/>
          </p:cNvSpPr>
          <p:nvPr>
            <p:ph type="title"/>
          </p:nvPr>
        </p:nvSpPr>
        <p:spPr/>
        <p:txBody>
          <a:bodyPr/>
          <a:lstStyle/>
          <a:p>
            <a:r>
              <a:rPr lang="de-DE" sz="4000" dirty="0"/>
              <a:t>Kontexte gegen Trigger</a:t>
            </a:r>
          </a:p>
        </p:txBody>
      </p:sp>
      <p:pic>
        <p:nvPicPr>
          <p:cNvPr id="5" name="Grafik 4" descr="Ein Bild, das Text, Screenshot, Dokument, Schrift enthält.&#10;&#10;KI-generierte Inhalte können fehlerhaft sein.">
            <a:extLst>
              <a:ext uri="{FF2B5EF4-FFF2-40B4-BE49-F238E27FC236}">
                <a16:creationId xmlns:a16="http://schemas.microsoft.com/office/drawing/2014/main" id="{F74D10A7-C243-686E-DB16-7326883737EC}"/>
              </a:ext>
            </a:extLst>
          </p:cNvPr>
          <p:cNvPicPr>
            <a:picLocks noChangeAspect="1"/>
          </p:cNvPicPr>
          <p:nvPr/>
        </p:nvPicPr>
        <p:blipFill>
          <a:blip r:embed="rId2"/>
          <a:stretch>
            <a:fillRect/>
          </a:stretch>
        </p:blipFill>
        <p:spPr>
          <a:xfrm>
            <a:off x="6726335" y="319970"/>
            <a:ext cx="4156998" cy="5589240"/>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70575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DB582B59-1138-098D-1823-E76F446CDDD8}"/>
              </a:ext>
            </a:extLst>
          </p:cNvPr>
          <p:cNvSpPr>
            <a:spLocks noGrp="1"/>
          </p:cNvSpPr>
          <p:nvPr>
            <p:ph type="subTitle" idx="1"/>
          </p:nvPr>
        </p:nvSpPr>
        <p:spPr>
          <a:xfrm>
            <a:off x="634643" y="2915530"/>
            <a:ext cx="7790899" cy="3207684"/>
          </a:xfrm>
        </p:spPr>
        <p:txBody>
          <a:bodyPr>
            <a:normAutofit/>
          </a:bodyPr>
          <a:lstStyle/>
          <a:p>
            <a:pPr marL="342900" indent="-342900">
              <a:buFont typeface="Arial" panose="020B0604020202020204" pitchFamily="34" charset="0"/>
              <a:buChar char="•"/>
            </a:pPr>
            <a:r>
              <a:rPr lang="de-DE" sz="2000" b="0" dirty="0"/>
              <a:t>Verweis auf Kunst- und Meinungsfreiheit</a:t>
            </a:r>
          </a:p>
          <a:p>
            <a:pPr marL="342900" indent="-342900">
              <a:buFont typeface="Arial" panose="020B0604020202020204" pitchFamily="34" charset="0"/>
              <a:buChar char="•"/>
            </a:pPr>
            <a:r>
              <a:rPr lang="de-DE" sz="2000" b="0" dirty="0"/>
              <a:t>Verweis auf Artikel 3 GG</a:t>
            </a:r>
          </a:p>
          <a:p>
            <a:pPr marL="342900" indent="-342900">
              <a:buFont typeface="Arial" panose="020B0604020202020204" pitchFamily="34" charset="0"/>
              <a:buChar char="•"/>
            </a:pPr>
            <a:r>
              <a:rPr lang="de-DE" sz="2000" b="0" dirty="0"/>
              <a:t>Inhaltliche Komplexität darstellen</a:t>
            </a:r>
          </a:p>
          <a:p>
            <a:pPr marL="342900" indent="-342900">
              <a:buFont typeface="Arial" panose="020B0604020202020204" pitchFamily="34" charset="0"/>
              <a:buChar char="•"/>
            </a:pPr>
            <a:r>
              <a:rPr lang="de-DE" sz="2000" b="0" dirty="0"/>
              <a:t>Dilemmata darstellen</a:t>
            </a:r>
          </a:p>
          <a:p>
            <a:pPr marL="342900" indent="-342900">
              <a:buFont typeface="Arial" panose="020B0604020202020204" pitchFamily="34" charset="0"/>
              <a:buChar char="•"/>
            </a:pPr>
            <a:r>
              <a:rPr lang="de-DE" sz="2000" b="0" dirty="0"/>
              <a:t>Ästhetische Dimension betonen</a:t>
            </a:r>
          </a:p>
          <a:p>
            <a:pPr marL="342900" indent="-342900">
              <a:buFont typeface="Arial" panose="020B0604020202020204" pitchFamily="34" charset="0"/>
              <a:buChar char="•"/>
            </a:pPr>
            <a:r>
              <a:rPr lang="de-DE" sz="2000" b="0" dirty="0"/>
              <a:t>Konstellationen erklären</a:t>
            </a:r>
          </a:p>
          <a:p>
            <a:pPr marL="342900" indent="-342900">
              <a:buFont typeface="Arial" panose="020B0604020202020204" pitchFamily="34" charset="0"/>
              <a:buChar char="•"/>
            </a:pPr>
            <a:r>
              <a:rPr lang="de-DE" sz="2000" b="0" dirty="0"/>
              <a:t>Zuständigkeiten erklären</a:t>
            </a:r>
          </a:p>
          <a:p>
            <a:pPr marL="342900" indent="-342900">
              <a:buFont typeface="Arial" panose="020B0604020202020204" pitchFamily="34" charset="0"/>
              <a:buChar char="•"/>
            </a:pPr>
            <a:r>
              <a:rPr lang="de-DE" sz="2000" b="0" dirty="0"/>
              <a:t>Debatte anbieten</a:t>
            </a:r>
          </a:p>
          <a:p>
            <a:pPr marL="342900" indent="-342900">
              <a:buFont typeface="Arial" panose="020B0604020202020204" pitchFamily="34" charset="0"/>
              <a:buChar char="•"/>
            </a:pPr>
            <a:endParaRPr lang="de-DE" sz="2000" b="0" dirty="0"/>
          </a:p>
          <a:p>
            <a:endParaRPr lang="de-DE" b="0" dirty="0"/>
          </a:p>
        </p:txBody>
      </p:sp>
      <p:sp>
        <p:nvSpPr>
          <p:cNvPr id="3" name="Titel 2">
            <a:extLst>
              <a:ext uri="{FF2B5EF4-FFF2-40B4-BE49-F238E27FC236}">
                <a16:creationId xmlns:a16="http://schemas.microsoft.com/office/drawing/2014/main" id="{9F06AAC6-7C38-7876-F874-9A6D2AE322C4}"/>
              </a:ext>
            </a:extLst>
          </p:cNvPr>
          <p:cNvSpPr>
            <a:spLocks noGrp="1"/>
          </p:cNvSpPr>
          <p:nvPr>
            <p:ph type="title"/>
          </p:nvPr>
        </p:nvSpPr>
        <p:spPr/>
        <p:txBody>
          <a:bodyPr/>
          <a:lstStyle/>
          <a:p>
            <a:r>
              <a:rPr lang="de-DE" sz="4000" dirty="0"/>
              <a:t>Kontexte:</a:t>
            </a:r>
            <a:br>
              <a:rPr lang="de-DE" sz="4000" dirty="0"/>
            </a:br>
            <a:endParaRPr lang="de-DE" sz="4000" dirty="0"/>
          </a:p>
        </p:txBody>
      </p:sp>
    </p:spTree>
    <p:extLst>
      <p:ext uri="{BB962C8B-B14F-4D97-AF65-F5344CB8AC3E}">
        <p14:creationId xmlns:p14="http://schemas.microsoft.com/office/powerpoint/2010/main" val="68404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00DDC1A-FB82-906F-7FA2-60383B017328}"/>
              </a:ext>
            </a:extLst>
          </p:cNvPr>
          <p:cNvSpPr>
            <a:spLocks noGrp="1"/>
          </p:cNvSpPr>
          <p:nvPr>
            <p:ph type="title"/>
          </p:nvPr>
        </p:nvSpPr>
        <p:spPr>
          <a:xfrm>
            <a:off x="1614358" y="517646"/>
            <a:ext cx="9565044" cy="1845830"/>
          </a:xfrm>
        </p:spPr>
        <p:txBody>
          <a:bodyPr/>
          <a:lstStyle/>
          <a:p>
            <a:r>
              <a:rPr lang="de-DE" sz="4000" dirty="0"/>
              <a:t>Grundgesetz</a:t>
            </a:r>
          </a:p>
        </p:txBody>
      </p:sp>
      <p:pic>
        <p:nvPicPr>
          <p:cNvPr id="5" name="Grafik 4" descr="Ein Bild, das Text, Schrift, Screenshot enthält.&#10;&#10;KI-generierte Inhalte können fehlerhaft sein.">
            <a:extLst>
              <a:ext uri="{FF2B5EF4-FFF2-40B4-BE49-F238E27FC236}">
                <a16:creationId xmlns:a16="http://schemas.microsoft.com/office/drawing/2014/main" id="{B7C5476C-4885-9514-B9E3-01A8DD1A38A9}"/>
              </a:ext>
            </a:extLst>
          </p:cNvPr>
          <p:cNvPicPr>
            <a:picLocks noChangeAspect="1"/>
          </p:cNvPicPr>
          <p:nvPr/>
        </p:nvPicPr>
        <p:blipFill>
          <a:blip r:embed="rId2"/>
          <a:stretch>
            <a:fillRect/>
          </a:stretch>
        </p:blipFill>
        <p:spPr>
          <a:xfrm>
            <a:off x="278368" y="2081447"/>
            <a:ext cx="11635264" cy="2695106"/>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98562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C38B9637-EF11-9537-310B-E9DBF1DECBF5}"/>
              </a:ext>
            </a:extLst>
          </p:cNvPr>
          <p:cNvSpPr>
            <a:spLocks noGrp="1"/>
          </p:cNvSpPr>
          <p:nvPr>
            <p:ph type="subTitle" idx="1"/>
          </p:nvPr>
        </p:nvSpPr>
        <p:spPr>
          <a:xfrm>
            <a:off x="748943" y="2915529"/>
            <a:ext cx="7905199" cy="2881113"/>
          </a:xfrm>
        </p:spPr>
        <p:txBody>
          <a:bodyPr/>
          <a:lstStyle/>
          <a:p>
            <a:pPr marL="342900" indent="-342900">
              <a:buFont typeface="Arial" panose="020B0604020202020204" pitchFamily="34" charset="0"/>
              <a:buChar char="•"/>
            </a:pPr>
            <a:r>
              <a:rPr lang="de-DE" sz="2000" b="0" dirty="0"/>
              <a:t>Gegenangriffe</a:t>
            </a:r>
          </a:p>
          <a:p>
            <a:pPr marL="342900" indent="-342900">
              <a:buFont typeface="Arial" panose="020B0604020202020204" pitchFamily="34" charset="0"/>
              <a:buChar char="•"/>
            </a:pPr>
            <a:r>
              <a:rPr lang="de-DE" sz="2000" b="0" dirty="0"/>
              <a:t>Inhaltliche Rechtfertigung</a:t>
            </a:r>
          </a:p>
          <a:p>
            <a:pPr marL="342900" indent="-342900">
              <a:buFont typeface="Arial" panose="020B0604020202020204" pitchFamily="34" charset="0"/>
              <a:buChar char="•"/>
            </a:pPr>
            <a:r>
              <a:rPr lang="de-DE" sz="2000" b="0" dirty="0"/>
              <a:t>Benennung von Parteien etc. (nur wenn nötig)</a:t>
            </a:r>
          </a:p>
          <a:p>
            <a:pPr marL="342900" indent="-342900">
              <a:buFont typeface="Arial" panose="020B0604020202020204" pitchFamily="34" charset="0"/>
              <a:buChar char="•"/>
            </a:pPr>
            <a:r>
              <a:rPr lang="de-DE" sz="2000" b="0" dirty="0"/>
              <a:t>Ebenso Personen</a:t>
            </a:r>
          </a:p>
          <a:p>
            <a:pPr marL="342900" indent="-342900">
              <a:buFont typeface="Arial" panose="020B0604020202020204" pitchFamily="34" charset="0"/>
              <a:buChar char="•"/>
            </a:pPr>
            <a:r>
              <a:rPr lang="de-DE" sz="2000" b="0" dirty="0"/>
              <a:t>Belehrungen (Erklärungen sind OK)</a:t>
            </a:r>
          </a:p>
          <a:p>
            <a:pPr marL="342900" indent="-342900">
              <a:buFont typeface="Arial" panose="020B0604020202020204" pitchFamily="34" charset="0"/>
              <a:buChar char="•"/>
            </a:pPr>
            <a:endParaRPr lang="de-DE" sz="2000" b="0" dirty="0"/>
          </a:p>
          <a:p>
            <a:pPr marL="342900" indent="-342900">
              <a:buFont typeface="Arial" panose="020B0604020202020204" pitchFamily="34" charset="0"/>
              <a:buChar char="•"/>
            </a:pPr>
            <a:endParaRPr lang="de-DE" sz="2000" b="0" dirty="0"/>
          </a:p>
          <a:p>
            <a:endParaRPr lang="de-DE" b="0" dirty="0"/>
          </a:p>
        </p:txBody>
      </p:sp>
      <p:sp>
        <p:nvSpPr>
          <p:cNvPr id="3" name="Titel 2">
            <a:extLst>
              <a:ext uri="{FF2B5EF4-FFF2-40B4-BE49-F238E27FC236}">
                <a16:creationId xmlns:a16="http://schemas.microsoft.com/office/drawing/2014/main" id="{C8006416-9D6F-AFD0-B5FA-D5D9A9535ED3}"/>
              </a:ext>
            </a:extLst>
          </p:cNvPr>
          <p:cNvSpPr>
            <a:spLocks noGrp="1"/>
          </p:cNvSpPr>
          <p:nvPr>
            <p:ph type="title"/>
          </p:nvPr>
        </p:nvSpPr>
        <p:spPr>
          <a:xfrm>
            <a:off x="748943" y="909531"/>
            <a:ext cx="9565044" cy="1845830"/>
          </a:xfrm>
        </p:spPr>
        <p:txBody>
          <a:bodyPr/>
          <a:lstStyle/>
          <a:p>
            <a:r>
              <a:rPr lang="de-DE" sz="4000" dirty="0"/>
              <a:t>Vermeiden</a:t>
            </a:r>
          </a:p>
        </p:txBody>
      </p:sp>
    </p:spTree>
    <p:extLst>
      <p:ext uri="{BB962C8B-B14F-4D97-AF65-F5344CB8AC3E}">
        <p14:creationId xmlns:p14="http://schemas.microsoft.com/office/powerpoint/2010/main" val="115139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03EAEE4-F259-412F-4040-A0BB2EB4550B}"/>
              </a:ext>
            </a:extLst>
          </p:cNvPr>
          <p:cNvSpPr>
            <a:spLocks noGrp="1"/>
          </p:cNvSpPr>
          <p:nvPr>
            <p:ph type="title"/>
          </p:nvPr>
        </p:nvSpPr>
        <p:spPr/>
        <p:txBody>
          <a:bodyPr/>
          <a:lstStyle/>
          <a:p>
            <a:r>
              <a:rPr lang="de-DE" dirty="0"/>
              <a:t>Übung</a:t>
            </a:r>
          </a:p>
        </p:txBody>
      </p:sp>
      <p:pic>
        <p:nvPicPr>
          <p:cNvPr id="5" name="Grafik 4" descr="Ein Bild, das Symbol, Logo, Schrift, Grafiken enthält.&#10;&#10;KI-generierte Inhalte können fehlerhaft sein.">
            <a:extLst>
              <a:ext uri="{FF2B5EF4-FFF2-40B4-BE49-F238E27FC236}">
                <a16:creationId xmlns:a16="http://schemas.microsoft.com/office/drawing/2014/main" id="{17C71C4B-B019-B304-B036-5D2C7F772576}"/>
              </a:ext>
            </a:extLst>
          </p:cNvPr>
          <p:cNvPicPr>
            <a:picLocks noChangeAspect="1"/>
          </p:cNvPicPr>
          <p:nvPr/>
        </p:nvPicPr>
        <p:blipFill>
          <a:blip r:embed="rId2"/>
          <a:stretch>
            <a:fillRect/>
          </a:stretch>
        </p:blipFill>
        <p:spPr>
          <a:xfrm>
            <a:off x="4949016" y="689427"/>
            <a:ext cx="6853820" cy="3784601"/>
          </a:xfrm>
          <a:prstGeom prst="rect">
            <a:avLst/>
          </a:prstGeom>
        </p:spPr>
      </p:pic>
    </p:spTree>
    <p:extLst>
      <p:ext uri="{BB962C8B-B14F-4D97-AF65-F5344CB8AC3E}">
        <p14:creationId xmlns:p14="http://schemas.microsoft.com/office/powerpoint/2010/main" val="196635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544027D-AA94-BA6F-3743-53B9E719B581}"/>
              </a:ext>
            </a:extLst>
          </p:cNvPr>
          <p:cNvSpPr>
            <a:spLocks noGrp="1"/>
          </p:cNvSpPr>
          <p:nvPr>
            <p:ph type="title"/>
          </p:nvPr>
        </p:nvSpPr>
        <p:spPr>
          <a:xfrm>
            <a:off x="634644" y="1268760"/>
            <a:ext cx="3632556" cy="1845830"/>
          </a:xfrm>
        </p:spPr>
        <p:txBody>
          <a:bodyPr/>
          <a:lstStyle/>
          <a:p>
            <a:r>
              <a:rPr lang="de-DE" sz="4000" dirty="0"/>
              <a:t>Der Anlass</a:t>
            </a:r>
          </a:p>
        </p:txBody>
      </p:sp>
      <p:pic>
        <p:nvPicPr>
          <p:cNvPr id="5" name="Grafik 4" descr="Ein Bild, das Text, Poster, Grafikdesign, Grafiken enthält.&#10;&#10;KI-generierte Inhalte können fehlerhaft sein.">
            <a:extLst>
              <a:ext uri="{FF2B5EF4-FFF2-40B4-BE49-F238E27FC236}">
                <a16:creationId xmlns:a16="http://schemas.microsoft.com/office/drawing/2014/main" id="{B42804C8-8CFD-D888-293F-BEF78AC68206}"/>
              </a:ext>
            </a:extLst>
          </p:cNvPr>
          <p:cNvPicPr>
            <a:picLocks noChangeAspect="1"/>
          </p:cNvPicPr>
          <p:nvPr/>
        </p:nvPicPr>
        <p:blipFill>
          <a:blip r:embed="rId2"/>
          <a:stretch>
            <a:fillRect/>
          </a:stretch>
        </p:blipFill>
        <p:spPr>
          <a:xfrm>
            <a:off x="5519056" y="91456"/>
            <a:ext cx="4443987" cy="6675087"/>
          </a:xfrm>
          <a:prstGeom prst="rect">
            <a:avLst/>
          </a:prstGeom>
        </p:spPr>
      </p:pic>
    </p:spTree>
    <p:extLst>
      <p:ext uri="{BB962C8B-B14F-4D97-AF65-F5344CB8AC3E}">
        <p14:creationId xmlns:p14="http://schemas.microsoft.com/office/powerpoint/2010/main" val="180681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164BB7B3-66D5-EC11-47C8-71D5308F91F2}"/>
              </a:ext>
            </a:extLst>
          </p:cNvPr>
          <p:cNvSpPr>
            <a:spLocks noGrp="1"/>
          </p:cNvSpPr>
          <p:nvPr>
            <p:ph type="subTitle" idx="1"/>
          </p:nvPr>
        </p:nvSpPr>
        <p:spPr>
          <a:xfrm>
            <a:off x="1354665" y="2826017"/>
            <a:ext cx="5233080" cy="3184071"/>
          </a:xfrm>
        </p:spPr>
        <p:txBody>
          <a:bodyPr/>
          <a:lstStyle/>
          <a:p>
            <a:r>
              <a:rPr lang="de-DE" sz="2000" b="0" dirty="0"/>
              <a:t>Das Museum</a:t>
            </a:r>
          </a:p>
          <a:p>
            <a:endParaRPr lang="de-DE" sz="2000" b="0" dirty="0"/>
          </a:p>
          <a:p>
            <a:r>
              <a:rPr lang="de-DE" sz="2000" b="0" dirty="0"/>
              <a:t>Eine rechtspopulistische Partei</a:t>
            </a:r>
          </a:p>
          <a:p>
            <a:endParaRPr lang="de-DE" sz="2000" b="0" dirty="0"/>
          </a:p>
          <a:p>
            <a:r>
              <a:rPr lang="de-DE" sz="2000" b="0" dirty="0"/>
              <a:t>Der Verein </a:t>
            </a:r>
          </a:p>
          <a:p>
            <a:endParaRPr lang="de-DE" dirty="0"/>
          </a:p>
          <a:p>
            <a:endParaRPr lang="de-DE" dirty="0"/>
          </a:p>
        </p:txBody>
      </p:sp>
      <p:sp>
        <p:nvSpPr>
          <p:cNvPr id="3" name="Titel 2">
            <a:extLst>
              <a:ext uri="{FF2B5EF4-FFF2-40B4-BE49-F238E27FC236}">
                <a16:creationId xmlns:a16="http://schemas.microsoft.com/office/drawing/2014/main" id="{8F6196D0-6648-158A-881E-5EFC1E4B47DC}"/>
              </a:ext>
            </a:extLst>
          </p:cNvPr>
          <p:cNvSpPr>
            <a:spLocks noGrp="1"/>
          </p:cNvSpPr>
          <p:nvPr>
            <p:ph type="title"/>
          </p:nvPr>
        </p:nvSpPr>
        <p:spPr>
          <a:xfrm>
            <a:off x="1354665" y="847912"/>
            <a:ext cx="7273925" cy="2045643"/>
          </a:xfrm>
        </p:spPr>
        <p:txBody>
          <a:bodyPr>
            <a:normAutofit/>
          </a:bodyPr>
          <a:lstStyle/>
          <a:p>
            <a:r>
              <a:rPr lang="de-DE" sz="4000" dirty="0"/>
              <a:t>Die Player:</a:t>
            </a:r>
          </a:p>
        </p:txBody>
      </p:sp>
      <p:pic>
        <p:nvPicPr>
          <p:cNvPr id="5" name="Grafik 4" descr="Ein Bild, das Text, Poster, Grafikdesign, Grafiken enthält.&#10;&#10;KI-generierte Inhalte können fehlerhaft sein.">
            <a:extLst>
              <a:ext uri="{FF2B5EF4-FFF2-40B4-BE49-F238E27FC236}">
                <a16:creationId xmlns:a16="http://schemas.microsoft.com/office/drawing/2014/main" id="{ABBAB694-DFB5-B47A-7BD6-803B9760ABCB}"/>
              </a:ext>
            </a:extLst>
          </p:cNvPr>
          <p:cNvPicPr>
            <a:picLocks noChangeAspect="1"/>
          </p:cNvPicPr>
          <p:nvPr/>
        </p:nvPicPr>
        <p:blipFill>
          <a:blip r:embed="rId2"/>
          <a:stretch>
            <a:fillRect/>
          </a:stretch>
        </p:blipFill>
        <p:spPr>
          <a:xfrm>
            <a:off x="6623959" y="474702"/>
            <a:ext cx="3685223" cy="5535386"/>
          </a:xfrm>
          <a:prstGeom prst="rect">
            <a:avLst/>
          </a:prstGeom>
        </p:spPr>
      </p:pic>
    </p:spTree>
    <p:extLst>
      <p:ext uri="{BB962C8B-B14F-4D97-AF65-F5344CB8AC3E}">
        <p14:creationId xmlns:p14="http://schemas.microsoft.com/office/powerpoint/2010/main" val="1346655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Flugzeugkabine, Flugzeug, Platane Flugzeug Hobel, Im Haus enthält.&#10;&#10;KI-generierte Inhalte können fehlerhaft sein.">
            <a:extLst>
              <a:ext uri="{FF2B5EF4-FFF2-40B4-BE49-F238E27FC236}">
                <a16:creationId xmlns:a16="http://schemas.microsoft.com/office/drawing/2014/main" id="{54A188F2-4BD3-EF6E-5086-3595984E2113}"/>
              </a:ext>
            </a:extLst>
          </p:cNvPr>
          <p:cNvPicPr>
            <a:picLocks noChangeAspect="1"/>
          </p:cNvPicPr>
          <p:nvPr/>
        </p:nvPicPr>
        <p:blipFill>
          <a:blip r:embed="rId2"/>
          <a:stretch>
            <a:fillRect/>
          </a:stretch>
        </p:blipFill>
        <p:spPr>
          <a:xfrm>
            <a:off x="1627909" y="443112"/>
            <a:ext cx="8936182" cy="5971775"/>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587125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7A437093-58CA-90AA-7550-D235E8F72B88}"/>
              </a:ext>
            </a:extLst>
          </p:cNvPr>
          <p:cNvSpPr>
            <a:spLocks noGrp="1"/>
          </p:cNvSpPr>
          <p:nvPr>
            <p:ph type="subTitle" idx="1"/>
          </p:nvPr>
        </p:nvSpPr>
        <p:spPr>
          <a:xfrm>
            <a:off x="1549044" y="2678588"/>
            <a:ext cx="7758242" cy="2596243"/>
          </a:xfrm>
        </p:spPr>
        <p:txBody>
          <a:bodyPr/>
          <a:lstStyle/>
          <a:p>
            <a:r>
              <a:rPr lang="de-DE" b="0" dirty="0"/>
              <a:t>Was ist unser Ziel?</a:t>
            </a:r>
          </a:p>
          <a:p>
            <a:endParaRPr lang="de-DE" b="0" dirty="0"/>
          </a:p>
          <a:p>
            <a:r>
              <a:rPr lang="de-DE" b="0" dirty="0"/>
              <a:t>Welche Mittel wenden wir an?</a:t>
            </a:r>
          </a:p>
          <a:p>
            <a:endParaRPr lang="de-DE" b="0" dirty="0"/>
          </a:p>
          <a:p>
            <a:r>
              <a:rPr lang="de-DE" b="0" dirty="0"/>
              <a:t>Wann hat unser Vorgehen zum Erfolg geführt?</a:t>
            </a:r>
          </a:p>
          <a:p>
            <a:endParaRPr lang="de-DE" b="0" dirty="0"/>
          </a:p>
        </p:txBody>
      </p:sp>
      <p:sp>
        <p:nvSpPr>
          <p:cNvPr id="3" name="Titel 2">
            <a:extLst>
              <a:ext uri="{FF2B5EF4-FFF2-40B4-BE49-F238E27FC236}">
                <a16:creationId xmlns:a16="http://schemas.microsoft.com/office/drawing/2014/main" id="{F1485ABA-689C-797C-CCDD-2F278355C79A}"/>
              </a:ext>
            </a:extLst>
          </p:cNvPr>
          <p:cNvSpPr>
            <a:spLocks noGrp="1"/>
          </p:cNvSpPr>
          <p:nvPr>
            <p:ph type="title"/>
          </p:nvPr>
        </p:nvSpPr>
        <p:spPr>
          <a:xfrm>
            <a:off x="1549044" y="660254"/>
            <a:ext cx="9565044" cy="1845830"/>
          </a:xfrm>
        </p:spPr>
        <p:txBody>
          <a:bodyPr/>
          <a:lstStyle/>
          <a:p>
            <a:r>
              <a:rPr lang="de-DE" sz="4000" dirty="0"/>
              <a:t>Fragen für alle drei Gruppen:</a:t>
            </a:r>
          </a:p>
        </p:txBody>
      </p:sp>
    </p:spTree>
    <p:extLst>
      <p:ext uri="{BB962C8B-B14F-4D97-AF65-F5344CB8AC3E}">
        <p14:creationId xmlns:p14="http://schemas.microsoft.com/office/powerpoint/2010/main" val="34972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5D7B69B-CD7C-73D8-5163-39D62E7C72C4}"/>
              </a:ext>
            </a:extLst>
          </p:cNvPr>
          <p:cNvSpPr>
            <a:spLocks noGrp="1"/>
          </p:cNvSpPr>
          <p:nvPr>
            <p:ph type="title"/>
          </p:nvPr>
        </p:nvSpPr>
        <p:spPr/>
        <p:txBody>
          <a:bodyPr/>
          <a:lstStyle/>
          <a:p>
            <a:r>
              <a:rPr lang="de-DE" sz="4000" dirty="0"/>
              <a:t>Tipp: Mit der Trigger-Analyse beginnen</a:t>
            </a:r>
          </a:p>
        </p:txBody>
      </p:sp>
    </p:spTree>
    <p:extLst>
      <p:ext uri="{BB962C8B-B14F-4D97-AF65-F5344CB8AC3E}">
        <p14:creationId xmlns:p14="http://schemas.microsoft.com/office/powerpoint/2010/main" val="386211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EAD02-3350-CF09-FB5C-D6D8C25EEEAC}"/>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3E04E0FA-4C5D-E837-DDEE-4333EE011AC1}"/>
              </a:ext>
            </a:extLst>
          </p:cNvPr>
          <p:cNvSpPr>
            <a:spLocks noGrp="1"/>
          </p:cNvSpPr>
          <p:nvPr>
            <p:ph type="title"/>
          </p:nvPr>
        </p:nvSpPr>
        <p:spPr>
          <a:xfrm>
            <a:off x="551384" y="606740"/>
            <a:ext cx="11377264" cy="1346643"/>
          </a:xfrm>
        </p:spPr>
        <p:txBody>
          <a:bodyPr/>
          <a:lstStyle/>
          <a:p>
            <a:r>
              <a:rPr lang="de-DE" sz="4000" dirty="0"/>
              <a:t>Digitale Krisentreiber</a:t>
            </a:r>
          </a:p>
        </p:txBody>
      </p:sp>
      <p:sp>
        <p:nvSpPr>
          <p:cNvPr id="6" name="Textfeld 5">
            <a:extLst>
              <a:ext uri="{FF2B5EF4-FFF2-40B4-BE49-F238E27FC236}">
                <a16:creationId xmlns:a16="http://schemas.microsoft.com/office/drawing/2014/main" id="{5110F06D-6CE5-DA7E-E976-FF58D0B96232}"/>
              </a:ext>
            </a:extLst>
          </p:cNvPr>
          <p:cNvSpPr txBox="1"/>
          <p:nvPr/>
        </p:nvSpPr>
        <p:spPr>
          <a:xfrm>
            <a:off x="695400" y="2151727"/>
            <a:ext cx="4608511" cy="2800767"/>
          </a:xfrm>
          <a:prstGeom prst="rect">
            <a:avLst/>
          </a:prstGeom>
          <a:noFill/>
        </p:spPr>
        <p:txBody>
          <a:bodyPr wrap="square" rtlCol="0">
            <a:spAutoFit/>
          </a:bodyPr>
          <a:lstStyle/>
          <a:p>
            <a:r>
              <a:rPr lang="de-DE" sz="1600" dirty="0">
                <a:solidFill>
                  <a:srgbClr val="0E0E0E"/>
                </a:solidFill>
                <a:effectLst/>
                <a:latin typeface="PP Object Sans" pitchFamily="2" charset="77"/>
              </a:rPr>
              <a:t>Es gibt vier wichtige Krisentreiber:</a:t>
            </a:r>
          </a:p>
          <a:p>
            <a:endParaRPr lang="de-DE" sz="1600" dirty="0">
              <a:solidFill>
                <a:srgbClr val="0E0E0E"/>
              </a:solidFill>
              <a:latin typeface="PP Object Sans" pitchFamily="2" charset="77"/>
            </a:endParaRPr>
          </a:p>
          <a:p>
            <a:pPr marL="285750" indent="-285750">
              <a:buFont typeface="Arial" panose="020B0604020202020204" pitchFamily="34" charset="0"/>
              <a:buChar char="•"/>
            </a:pPr>
            <a:r>
              <a:rPr lang="de-DE" sz="1600" dirty="0">
                <a:solidFill>
                  <a:srgbClr val="7030A0"/>
                </a:solidFill>
                <a:latin typeface="PP Object Sans" pitchFamily="2" charset="77"/>
              </a:rPr>
              <a:t>Influencer mit hohen digitalen Reichweiten. Das können Privatpersonen, Medien oder Institutionen sein.</a:t>
            </a:r>
          </a:p>
          <a:p>
            <a:pPr marL="285750" indent="-285750">
              <a:buFont typeface="Arial" panose="020B0604020202020204" pitchFamily="34" charset="0"/>
              <a:buChar char="•"/>
            </a:pPr>
            <a:r>
              <a:rPr lang="de-DE" sz="1600" dirty="0">
                <a:solidFill>
                  <a:srgbClr val="0E0E0E"/>
                </a:solidFill>
                <a:latin typeface="PP Object Sans" pitchFamily="2" charset="77"/>
              </a:rPr>
              <a:t>#</a:t>
            </a:r>
            <a:r>
              <a:rPr lang="de-DE" sz="1600" dirty="0" err="1">
                <a:solidFill>
                  <a:srgbClr val="0E0E0E"/>
                </a:solidFill>
                <a:latin typeface="PP Object Sans" pitchFamily="2" charset="77"/>
              </a:rPr>
              <a:t>hashtags</a:t>
            </a:r>
            <a:r>
              <a:rPr lang="de-DE" sz="1600" dirty="0">
                <a:solidFill>
                  <a:srgbClr val="0E0E0E"/>
                </a:solidFill>
                <a:latin typeface="PP Object Sans" pitchFamily="2" charset="77"/>
              </a:rPr>
              <a:t> mit viralem Potential.</a:t>
            </a:r>
          </a:p>
          <a:p>
            <a:pPr marL="285750" indent="-285750">
              <a:buFont typeface="Arial" panose="020B0604020202020204" pitchFamily="34" charset="0"/>
              <a:buChar char="•"/>
            </a:pPr>
            <a:r>
              <a:rPr lang="de-DE" sz="1600" dirty="0">
                <a:solidFill>
                  <a:srgbClr val="0E0E0E"/>
                </a:solidFill>
                <a:latin typeface="PP Object Sans" pitchFamily="2" charset="77"/>
              </a:rPr>
              <a:t>Die Anzahl der Postings, Meldungen und Äußerungen. Daraus entstehen Candy- und Shitstorms. </a:t>
            </a:r>
          </a:p>
          <a:p>
            <a:pPr marL="285750" indent="-285750">
              <a:buFont typeface="Arial" panose="020B0604020202020204" pitchFamily="34" charset="0"/>
              <a:buChar char="•"/>
            </a:pPr>
            <a:r>
              <a:rPr lang="de-DE" sz="1600" dirty="0">
                <a:solidFill>
                  <a:srgbClr val="7030A0"/>
                </a:solidFill>
                <a:latin typeface="PP Object Sans" pitchFamily="2" charset="77"/>
              </a:rPr>
              <a:t>Menschen äußern sich und diese Themen werden weitergetragen. </a:t>
            </a:r>
          </a:p>
        </p:txBody>
      </p:sp>
      <p:pic>
        <p:nvPicPr>
          <p:cNvPr id="2" name="v24025gl0000d5fnulnog65lq0lfeor0">
            <a:hlinkClick r:id="" action="ppaction://media"/>
            <a:extLst>
              <a:ext uri="{FF2B5EF4-FFF2-40B4-BE49-F238E27FC236}">
                <a16:creationId xmlns:a16="http://schemas.microsoft.com/office/drawing/2014/main" id="{B632F4CC-3F20-22B0-CCE0-232F98A0CD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07123" y="0"/>
            <a:ext cx="3857625" cy="6858000"/>
          </a:xfrm>
          <a:prstGeom prst="rect">
            <a:avLst/>
          </a:prstGeom>
        </p:spPr>
      </p:pic>
    </p:spTree>
    <p:extLst>
      <p:ext uri="{BB962C8B-B14F-4D97-AF65-F5344CB8AC3E}">
        <p14:creationId xmlns:p14="http://schemas.microsoft.com/office/powerpoint/2010/main" val="70904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C466F-546F-D175-7D69-3D45CD6C6862}"/>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A33D3362-991E-8636-3F33-BA775EBA045B}"/>
              </a:ext>
            </a:extLst>
          </p:cNvPr>
          <p:cNvSpPr>
            <a:spLocks noGrp="1"/>
          </p:cNvSpPr>
          <p:nvPr>
            <p:ph type="title"/>
          </p:nvPr>
        </p:nvSpPr>
        <p:spPr>
          <a:xfrm>
            <a:off x="551384" y="606740"/>
            <a:ext cx="11377264" cy="1346643"/>
          </a:xfrm>
        </p:spPr>
        <p:txBody>
          <a:bodyPr/>
          <a:lstStyle/>
          <a:p>
            <a:r>
              <a:rPr lang="de-DE" sz="4000" dirty="0"/>
              <a:t>Krisentreiber | Influencer mit Reichweite</a:t>
            </a:r>
          </a:p>
        </p:txBody>
      </p:sp>
      <p:sp>
        <p:nvSpPr>
          <p:cNvPr id="6" name="Textfeld 5">
            <a:extLst>
              <a:ext uri="{FF2B5EF4-FFF2-40B4-BE49-F238E27FC236}">
                <a16:creationId xmlns:a16="http://schemas.microsoft.com/office/drawing/2014/main" id="{38A71D90-E613-FE31-1E62-B56E159475B8}"/>
              </a:ext>
            </a:extLst>
          </p:cNvPr>
          <p:cNvSpPr txBox="1"/>
          <p:nvPr/>
        </p:nvSpPr>
        <p:spPr>
          <a:xfrm>
            <a:off x="695400" y="2151727"/>
            <a:ext cx="10441160" cy="4031873"/>
          </a:xfrm>
          <a:prstGeom prst="rect">
            <a:avLst/>
          </a:prstGeom>
          <a:noFill/>
        </p:spPr>
        <p:txBody>
          <a:bodyPr wrap="square" rtlCol="0">
            <a:spAutoFit/>
          </a:bodyPr>
          <a:lstStyle/>
          <a:p>
            <a:r>
              <a:rPr lang="de-DE" sz="1600" dirty="0">
                <a:solidFill>
                  <a:srgbClr val="0E0E0E"/>
                </a:solidFill>
                <a:effectLst/>
                <a:latin typeface="PP Object Sans" pitchFamily="2" charset="77"/>
              </a:rPr>
              <a:t>Ein Influencer ist eine Person, Organisation oder Medium, welche in sozialen Medien oder anderen digitalen Plattformen eine große Reichweite und Autorität in einem bestimmten Themenbereich besitzt und somit das Verhalten, die Meinungen oder Entscheidungen ihrer Follower beeinflussen kann. </a:t>
            </a:r>
            <a:endParaRPr lang="de-DE" sz="1600" dirty="0">
              <a:solidFill>
                <a:srgbClr val="0E0E0E"/>
              </a:solidFill>
              <a:latin typeface="PP Object Sans" pitchFamily="2" charset="77"/>
            </a:endParaRPr>
          </a:p>
          <a:p>
            <a:endParaRPr lang="de-DE" sz="1600" dirty="0">
              <a:solidFill>
                <a:srgbClr val="0E0E0E"/>
              </a:solidFill>
              <a:effectLst/>
              <a:latin typeface="PP Object Sans" pitchFamily="2" charset="77"/>
            </a:endParaRPr>
          </a:p>
          <a:p>
            <a:r>
              <a:rPr lang="de-DE" sz="1600" dirty="0">
                <a:solidFill>
                  <a:schemeClr val="accent1"/>
                </a:solidFill>
                <a:effectLst/>
                <a:latin typeface="PP Object Sans" pitchFamily="2" charset="77"/>
              </a:rPr>
              <a:t>Merkmale: </a:t>
            </a:r>
          </a:p>
          <a:p>
            <a:pPr marL="285750" indent="-285750">
              <a:buFont typeface="Arial" panose="020B0604020202020204" pitchFamily="34" charset="0"/>
              <a:buChar char="•"/>
            </a:pPr>
            <a:r>
              <a:rPr lang="de-DE" sz="1600" dirty="0">
                <a:solidFill>
                  <a:schemeClr val="accent1"/>
                </a:solidFill>
                <a:effectLst/>
                <a:latin typeface="PP Object Sans" pitchFamily="2" charset="77"/>
              </a:rPr>
              <a:t>Reichweite.</a:t>
            </a:r>
          </a:p>
          <a:p>
            <a:pPr marL="285750" indent="-285750">
              <a:buFont typeface="Arial" panose="020B0604020202020204" pitchFamily="34" charset="0"/>
              <a:buChar char="•"/>
            </a:pPr>
            <a:r>
              <a:rPr lang="de-DE" sz="1600" dirty="0">
                <a:solidFill>
                  <a:schemeClr val="accent1"/>
                </a:solidFill>
                <a:effectLst/>
                <a:latin typeface="PP Object Sans" pitchFamily="2" charset="77"/>
              </a:rPr>
              <a:t>Spezialisierung.</a:t>
            </a:r>
          </a:p>
          <a:p>
            <a:pPr marL="285750" indent="-285750">
              <a:buFont typeface="Arial" panose="020B0604020202020204" pitchFamily="34" charset="0"/>
              <a:buChar char="•"/>
            </a:pPr>
            <a:r>
              <a:rPr lang="de-DE" sz="1600" dirty="0">
                <a:solidFill>
                  <a:schemeClr val="accent1"/>
                </a:solidFill>
                <a:effectLst/>
                <a:latin typeface="PP Object Sans" pitchFamily="2" charset="77"/>
              </a:rPr>
              <a:t>Vertrauen und Authentizität.</a:t>
            </a:r>
          </a:p>
          <a:p>
            <a:pPr marL="285750" indent="-285750">
              <a:buFont typeface="Arial" panose="020B0604020202020204" pitchFamily="34" charset="0"/>
              <a:buChar char="•"/>
            </a:pPr>
            <a:r>
              <a:rPr lang="de-DE" sz="1600" dirty="0">
                <a:solidFill>
                  <a:schemeClr val="accent1"/>
                </a:solidFill>
                <a:effectLst/>
                <a:latin typeface="PP Object Sans" pitchFamily="2" charset="77"/>
              </a:rPr>
              <a:t>Content-Erstellung.</a:t>
            </a:r>
          </a:p>
          <a:p>
            <a:pPr marL="285750" indent="-285750">
              <a:buFont typeface="Arial" panose="020B0604020202020204" pitchFamily="34" charset="0"/>
              <a:buChar char="•"/>
            </a:pPr>
            <a:r>
              <a:rPr lang="de-DE" sz="1600" dirty="0">
                <a:solidFill>
                  <a:schemeClr val="accent1"/>
                </a:solidFill>
                <a:effectLst/>
                <a:latin typeface="PP Object Sans" pitchFamily="2" charset="77"/>
              </a:rPr>
              <a:t>Kooperation </a:t>
            </a:r>
            <a:r>
              <a:rPr lang="de-DE" sz="1600" dirty="0">
                <a:solidFill>
                  <a:schemeClr val="accent1"/>
                </a:solidFill>
                <a:latin typeface="PP Object Sans" pitchFamily="2" charset="77"/>
              </a:rPr>
              <a:t>und</a:t>
            </a:r>
            <a:r>
              <a:rPr lang="de-DE" sz="1600" dirty="0">
                <a:solidFill>
                  <a:schemeClr val="accent1"/>
                </a:solidFill>
                <a:effectLst/>
                <a:latin typeface="PP Object Sans" pitchFamily="2" charset="77"/>
              </a:rPr>
              <a:t> Einfluss.</a:t>
            </a:r>
          </a:p>
          <a:p>
            <a:endParaRPr lang="de-DE" sz="1600" dirty="0">
              <a:solidFill>
                <a:srgbClr val="0E0E0E"/>
              </a:solidFill>
              <a:effectLst/>
              <a:latin typeface="PP Object Sans" pitchFamily="2" charset="77"/>
            </a:endParaRPr>
          </a:p>
          <a:p>
            <a:pPr marL="285750" indent="-285750">
              <a:buFont typeface="Arial" panose="020B0604020202020204" pitchFamily="34" charset="0"/>
              <a:buChar char="•"/>
            </a:pPr>
            <a:r>
              <a:rPr lang="de-DE" sz="1600" dirty="0">
                <a:solidFill>
                  <a:srgbClr val="0E0E0E"/>
                </a:solidFill>
                <a:effectLst/>
                <a:latin typeface="PP Object Sans" pitchFamily="2" charset="77"/>
              </a:rPr>
              <a:t>Nano:</a:t>
            </a:r>
            <a:r>
              <a:rPr lang="de-DE" sz="1600" dirty="0">
                <a:solidFill>
                  <a:srgbClr val="0E0E0E"/>
                </a:solidFill>
                <a:latin typeface="PP Object Sans" pitchFamily="2" charset="77"/>
              </a:rPr>
              <a:t> </a:t>
            </a:r>
            <a:r>
              <a:rPr lang="de-DE" sz="1600" dirty="0">
                <a:solidFill>
                  <a:srgbClr val="0E0E0E"/>
                </a:solidFill>
                <a:effectLst/>
                <a:latin typeface="PP Object Sans" pitchFamily="2" charset="77"/>
              </a:rPr>
              <a:t>Kleine Reichweite: 1.000–10.000 Follower, oft mit sehr spezifischen Zielgruppen.</a:t>
            </a:r>
          </a:p>
          <a:p>
            <a:pPr marL="285750" indent="-285750">
              <a:buFont typeface="Arial" panose="020B0604020202020204" pitchFamily="34" charset="0"/>
              <a:buChar char="•"/>
            </a:pPr>
            <a:r>
              <a:rPr lang="de-DE" sz="1600" dirty="0">
                <a:solidFill>
                  <a:srgbClr val="0E0E0E"/>
                </a:solidFill>
                <a:effectLst/>
                <a:latin typeface="PP Object Sans" pitchFamily="2" charset="77"/>
              </a:rPr>
              <a:t>Micro: Reichweite: 10.000–50.000 Follower, spezialisiert auf Nischenthemen.</a:t>
            </a:r>
          </a:p>
          <a:p>
            <a:pPr marL="285750" indent="-285750">
              <a:buFont typeface="Arial" panose="020B0604020202020204" pitchFamily="34" charset="0"/>
              <a:buChar char="•"/>
            </a:pPr>
            <a:r>
              <a:rPr lang="de-DE" sz="1600" dirty="0" err="1">
                <a:solidFill>
                  <a:srgbClr val="0E0E0E"/>
                </a:solidFill>
                <a:effectLst/>
                <a:latin typeface="PP Object Sans" pitchFamily="2" charset="77"/>
              </a:rPr>
              <a:t>Macro</a:t>
            </a:r>
            <a:r>
              <a:rPr lang="de-DE" sz="1600" dirty="0">
                <a:solidFill>
                  <a:srgbClr val="0E0E0E"/>
                </a:solidFill>
                <a:effectLst/>
                <a:latin typeface="PP Object Sans" pitchFamily="2" charset="77"/>
              </a:rPr>
              <a:t>:</a:t>
            </a:r>
            <a:r>
              <a:rPr lang="de-DE" sz="1600" dirty="0">
                <a:solidFill>
                  <a:srgbClr val="0E0E0E"/>
                </a:solidFill>
                <a:latin typeface="PP Object Sans" pitchFamily="2" charset="77"/>
              </a:rPr>
              <a:t> </a:t>
            </a:r>
            <a:r>
              <a:rPr lang="de-DE" sz="1600" dirty="0">
                <a:solidFill>
                  <a:srgbClr val="0E0E0E"/>
                </a:solidFill>
                <a:effectLst/>
                <a:latin typeface="PP Object Sans" pitchFamily="2" charset="77"/>
              </a:rPr>
              <a:t>Reichweite: 50.000–1.000.000 Follower, breitere Zielgruppe.</a:t>
            </a:r>
          </a:p>
          <a:p>
            <a:pPr marL="285750" indent="-285750">
              <a:buFont typeface="Arial" panose="020B0604020202020204" pitchFamily="34" charset="0"/>
              <a:buChar char="•"/>
            </a:pPr>
            <a:r>
              <a:rPr lang="de-DE" sz="1600" dirty="0" err="1">
                <a:solidFill>
                  <a:srgbClr val="0E0E0E"/>
                </a:solidFill>
                <a:effectLst/>
                <a:latin typeface="PP Object Sans" pitchFamily="2" charset="77"/>
              </a:rPr>
              <a:t>Mega</a:t>
            </a:r>
            <a:r>
              <a:rPr lang="de-DE" sz="1600" dirty="0">
                <a:solidFill>
                  <a:srgbClr val="0E0E0E"/>
                </a:solidFill>
                <a:effectLst/>
                <a:latin typeface="PP Object Sans" pitchFamily="2" charset="77"/>
              </a:rPr>
              <a:t>:</a:t>
            </a:r>
            <a:r>
              <a:rPr lang="de-DE" sz="1600" dirty="0">
                <a:solidFill>
                  <a:srgbClr val="0E0E0E"/>
                </a:solidFill>
                <a:latin typeface="PP Object Sans" pitchFamily="2" charset="77"/>
              </a:rPr>
              <a:t> </a:t>
            </a:r>
            <a:r>
              <a:rPr lang="de-DE" sz="1600" dirty="0">
                <a:solidFill>
                  <a:srgbClr val="0E0E0E"/>
                </a:solidFill>
                <a:effectLst/>
                <a:latin typeface="PP Object Sans" pitchFamily="2" charset="77"/>
              </a:rPr>
              <a:t>Reichweite: über 1.000.000 Follower, oft prominente Personen oder Stars.</a:t>
            </a:r>
            <a:br>
              <a:rPr lang="de-DE" sz="1600" dirty="0">
                <a:solidFill>
                  <a:srgbClr val="0E0E0E"/>
                </a:solidFill>
                <a:effectLst/>
                <a:latin typeface="PP Object Sans" pitchFamily="2" charset="77"/>
              </a:rPr>
            </a:br>
            <a:endParaRPr lang="de-DE" sz="1600" dirty="0">
              <a:solidFill>
                <a:srgbClr val="0E0E0E"/>
              </a:solidFill>
              <a:effectLst/>
              <a:latin typeface="PP Object Sans" pitchFamily="2" charset="77"/>
            </a:endParaRPr>
          </a:p>
        </p:txBody>
      </p:sp>
    </p:spTree>
    <p:extLst>
      <p:ext uri="{BB962C8B-B14F-4D97-AF65-F5344CB8AC3E}">
        <p14:creationId xmlns:p14="http://schemas.microsoft.com/office/powerpoint/2010/main" val="98403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DE897-DA96-A760-87DE-D8A7C7BA8390}"/>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8556E1BD-2F62-566D-2150-E9720DAD3AEC}"/>
              </a:ext>
            </a:extLst>
          </p:cNvPr>
          <p:cNvSpPr>
            <a:spLocks noGrp="1"/>
          </p:cNvSpPr>
          <p:nvPr>
            <p:ph type="title"/>
          </p:nvPr>
        </p:nvSpPr>
        <p:spPr>
          <a:xfrm>
            <a:off x="551384" y="606740"/>
            <a:ext cx="11377264" cy="1346643"/>
          </a:xfrm>
        </p:spPr>
        <p:txBody>
          <a:bodyPr/>
          <a:lstStyle/>
          <a:p>
            <a:r>
              <a:rPr lang="de-DE" sz="4000" dirty="0"/>
              <a:t>Krisentreiber | Influencer ohne Reichweite</a:t>
            </a:r>
          </a:p>
        </p:txBody>
      </p:sp>
      <p:sp>
        <p:nvSpPr>
          <p:cNvPr id="6" name="Textfeld 5">
            <a:extLst>
              <a:ext uri="{FF2B5EF4-FFF2-40B4-BE49-F238E27FC236}">
                <a16:creationId xmlns:a16="http://schemas.microsoft.com/office/drawing/2014/main" id="{1B78A0A0-DB32-75D7-C892-0392A32F35E0}"/>
              </a:ext>
            </a:extLst>
          </p:cNvPr>
          <p:cNvSpPr txBox="1"/>
          <p:nvPr/>
        </p:nvSpPr>
        <p:spPr>
          <a:xfrm>
            <a:off x="695400" y="2151727"/>
            <a:ext cx="10441160" cy="3139321"/>
          </a:xfrm>
          <a:prstGeom prst="rect">
            <a:avLst/>
          </a:prstGeom>
          <a:noFill/>
        </p:spPr>
        <p:txBody>
          <a:bodyPr wrap="square" rtlCol="0">
            <a:spAutoFit/>
          </a:bodyPr>
          <a:lstStyle/>
          <a:p>
            <a:r>
              <a:rPr lang="de-DE" dirty="0">
                <a:solidFill>
                  <a:srgbClr val="0E0E0E"/>
                </a:solidFill>
                <a:effectLst/>
                <a:latin typeface="PP Object Sans" pitchFamily="2" charset="77"/>
              </a:rPr>
              <a:t>Eine Person, die in Bezug auf das Thema eine entscheidende Position einnimmt:</a:t>
            </a:r>
          </a:p>
          <a:p>
            <a:endParaRPr lang="de-DE" dirty="0">
              <a:solidFill>
                <a:srgbClr val="0E0E0E"/>
              </a:solidFill>
              <a:effectLst/>
              <a:latin typeface="PP Object Sans" pitchFamily="2" charset="77"/>
            </a:endParaRPr>
          </a:p>
          <a:p>
            <a:pPr marL="285750" indent="-285750">
              <a:buFont typeface="Arial" panose="020B0604020202020204" pitchFamily="34" charset="0"/>
              <a:buChar char="•"/>
            </a:pPr>
            <a:r>
              <a:rPr lang="de-DE" dirty="0">
                <a:solidFill>
                  <a:schemeClr val="accent1"/>
                </a:solidFill>
                <a:effectLst/>
                <a:latin typeface="PP Object Sans" pitchFamily="2" charset="77"/>
              </a:rPr>
              <a:t>Politiker*innen</a:t>
            </a:r>
          </a:p>
          <a:p>
            <a:pPr marL="285750" indent="-285750">
              <a:buFont typeface="Arial" panose="020B0604020202020204" pitchFamily="34" charset="0"/>
              <a:buChar char="•"/>
            </a:pPr>
            <a:r>
              <a:rPr lang="de-DE" dirty="0">
                <a:solidFill>
                  <a:schemeClr val="accent1"/>
                </a:solidFill>
                <a:effectLst/>
                <a:latin typeface="PP Object Sans" pitchFamily="2" charset="77"/>
              </a:rPr>
              <a:t>Amtsinhaber*innen</a:t>
            </a:r>
          </a:p>
          <a:p>
            <a:pPr marL="285750" indent="-285750">
              <a:buFont typeface="Arial" panose="020B0604020202020204" pitchFamily="34" charset="0"/>
              <a:buChar char="•"/>
            </a:pPr>
            <a:r>
              <a:rPr lang="de-DE" dirty="0">
                <a:solidFill>
                  <a:schemeClr val="accent1"/>
                </a:solidFill>
                <a:effectLst/>
                <a:latin typeface="PP Object Sans" pitchFamily="2" charset="77"/>
              </a:rPr>
              <a:t>Künstler*innen</a:t>
            </a:r>
          </a:p>
          <a:p>
            <a:pPr marL="285750" indent="-285750">
              <a:buFont typeface="Arial" panose="020B0604020202020204" pitchFamily="34" charset="0"/>
              <a:buChar char="•"/>
            </a:pPr>
            <a:r>
              <a:rPr lang="de-DE" dirty="0">
                <a:solidFill>
                  <a:schemeClr val="accent1"/>
                </a:solidFill>
                <a:effectLst/>
                <a:latin typeface="PP Object Sans" pitchFamily="2" charset="77"/>
              </a:rPr>
              <a:t>Moderator*innen</a:t>
            </a:r>
          </a:p>
          <a:p>
            <a:endParaRPr lang="de-DE" dirty="0">
              <a:solidFill>
                <a:srgbClr val="0E0E0E"/>
              </a:solidFill>
              <a:effectLst/>
              <a:latin typeface="PP Object Sans" pitchFamily="2" charset="77"/>
            </a:endParaRPr>
          </a:p>
          <a:p>
            <a:r>
              <a:rPr lang="de-DE" dirty="0">
                <a:solidFill>
                  <a:srgbClr val="0E0E0E"/>
                </a:solidFill>
                <a:effectLst/>
                <a:latin typeface="PP Object Sans" pitchFamily="2" charset="77"/>
              </a:rPr>
              <a:t>Wenn ein Zitat oder eine Handlung weitererzählt wird – insbesondere von großen Accounts –, können diese Personen zu Influencern wider Willen werden. Häufig wird das Gesagte aus dem Kontext gerissen oder in einen anderen Kontext gestellt. Dadurch passen die ursprüngliche Aussage, das Aussageziel und die Wirkung nicht mehr zusammen.</a:t>
            </a:r>
          </a:p>
        </p:txBody>
      </p:sp>
    </p:spTree>
    <p:extLst>
      <p:ext uri="{BB962C8B-B14F-4D97-AF65-F5344CB8AC3E}">
        <p14:creationId xmlns:p14="http://schemas.microsoft.com/office/powerpoint/2010/main" val="25113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2EA00-56F7-EC46-32CE-C3C3603BBD76}"/>
            </a:ext>
          </a:extLst>
        </p:cNvPr>
        <p:cNvGrpSpPr/>
        <p:nvPr/>
      </p:nvGrpSpPr>
      <p:grpSpPr>
        <a:xfrm>
          <a:off x="0" y="0"/>
          <a:ext cx="0" cy="0"/>
          <a:chOff x="0" y="0"/>
          <a:chExt cx="0" cy="0"/>
        </a:xfrm>
      </p:grpSpPr>
      <p:sp>
        <p:nvSpPr>
          <p:cNvPr id="6" name="Textplatzhalter 1">
            <a:extLst>
              <a:ext uri="{FF2B5EF4-FFF2-40B4-BE49-F238E27FC236}">
                <a16:creationId xmlns:a16="http://schemas.microsoft.com/office/drawing/2014/main" id="{08D14218-DA3F-4A6C-4994-09CB51FE6F23}"/>
              </a:ext>
            </a:extLst>
          </p:cNvPr>
          <p:cNvSpPr>
            <a:spLocks noGrp="1"/>
          </p:cNvSpPr>
          <p:nvPr>
            <p:ph type="body" idx="1"/>
          </p:nvPr>
        </p:nvSpPr>
        <p:spPr>
          <a:xfrm>
            <a:off x="529432" y="1844824"/>
            <a:ext cx="11327606" cy="3888432"/>
          </a:xfrm>
        </p:spPr>
        <p:txBody>
          <a:bodyPr/>
          <a:lstStyle/>
          <a:p>
            <a:r>
              <a:rPr lang="de-DE" dirty="0"/>
              <a:t>Lawinenprinzip</a:t>
            </a:r>
          </a:p>
        </p:txBody>
      </p:sp>
      <p:sp>
        <p:nvSpPr>
          <p:cNvPr id="7" name="Textplatzhalter 2">
            <a:extLst>
              <a:ext uri="{FF2B5EF4-FFF2-40B4-BE49-F238E27FC236}">
                <a16:creationId xmlns:a16="http://schemas.microsoft.com/office/drawing/2014/main" id="{F646CEF3-0C88-40FC-B82A-9090B7058A86}"/>
              </a:ext>
            </a:extLst>
          </p:cNvPr>
          <p:cNvSpPr>
            <a:spLocks noGrp="1"/>
          </p:cNvSpPr>
          <p:nvPr>
            <p:ph type="body" idx="13"/>
          </p:nvPr>
        </p:nvSpPr>
        <p:spPr>
          <a:xfrm>
            <a:off x="529432" y="1086197"/>
            <a:ext cx="8446888" cy="542603"/>
          </a:xfrm>
        </p:spPr>
        <p:txBody>
          <a:bodyPr/>
          <a:lstStyle/>
          <a:p>
            <a:r>
              <a:rPr lang="de-DE" sz="3200" dirty="0">
                <a:latin typeface="ES Face ExtraLight" pitchFamily="2" charset="77"/>
                <a:ea typeface="ES Face ExtraLight" pitchFamily="2" charset="77"/>
              </a:rPr>
              <a:t>Krisendynamik</a:t>
            </a:r>
          </a:p>
        </p:txBody>
      </p:sp>
      <p:sp>
        <p:nvSpPr>
          <p:cNvPr id="3" name="Oval 2">
            <a:extLst>
              <a:ext uri="{FF2B5EF4-FFF2-40B4-BE49-F238E27FC236}">
                <a16:creationId xmlns:a16="http://schemas.microsoft.com/office/drawing/2014/main" id="{6B274E57-62FC-F566-5BCC-45E793F61A9D}"/>
              </a:ext>
            </a:extLst>
          </p:cNvPr>
          <p:cNvSpPr/>
          <p:nvPr/>
        </p:nvSpPr>
        <p:spPr>
          <a:xfrm>
            <a:off x="1878015" y="4053108"/>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Oval 3">
            <a:extLst>
              <a:ext uri="{FF2B5EF4-FFF2-40B4-BE49-F238E27FC236}">
                <a16:creationId xmlns:a16="http://schemas.microsoft.com/office/drawing/2014/main" id="{7B6D0105-5E8F-271D-0C2C-8BFE22D65BE6}"/>
              </a:ext>
            </a:extLst>
          </p:cNvPr>
          <p:cNvSpPr/>
          <p:nvPr/>
        </p:nvSpPr>
        <p:spPr>
          <a:xfrm>
            <a:off x="2190948" y="414908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Dreieck 8">
            <a:extLst>
              <a:ext uri="{FF2B5EF4-FFF2-40B4-BE49-F238E27FC236}">
                <a16:creationId xmlns:a16="http://schemas.microsoft.com/office/drawing/2014/main" id="{6515F588-7AB2-DFB6-774E-930E5D2B18C6}"/>
              </a:ext>
            </a:extLst>
          </p:cNvPr>
          <p:cNvSpPr/>
          <p:nvPr/>
        </p:nvSpPr>
        <p:spPr>
          <a:xfrm>
            <a:off x="911424" y="4269132"/>
            <a:ext cx="6336704" cy="1800200"/>
          </a:xfrm>
          <a:prstGeom prst="triangle">
            <a:avLst>
              <a:gd name="adj" fmla="val 121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E7EA8412-9528-0422-5510-717914DE3FDA}"/>
              </a:ext>
            </a:extLst>
          </p:cNvPr>
          <p:cNvSpPr/>
          <p:nvPr/>
        </p:nvSpPr>
        <p:spPr>
          <a:xfrm>
            <a:off x="2503881" y="426913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EAE9880-E39D-C0EB-C86D-2D056D1269D9}"/>
              </a:ext>
            </a:extLst>
          </p:cNvPr>
          <p:cNvSpPr/>
          <p:nvPr/>
        </p:nvSpPr>
        <p:spPr>
          <a:xfrm>
            <a:off x="2840237" y="434114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73DF3B33-0D26-A5A9-D1C6-789236ED91D1}"/>
              </a:ext>
            </a:extLst>
          </p:cNvPr>
          <p:cNvSpPr/>
          <p:nvPr/>
        </p:nvSpPr>
        <p:spPr>
          <a:xfrm>
            <a:off x="3153170" y="443711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B077C547-A371-D3CB-483F-88109DDE6CE3}"/>
              </a:ext>
            </a:extLst>
          </p:cNvPr>
          <p:cNvSpPr/>
          <p:nvPr/>
        </p:nvSpPr>
        <p:spPr>
          <a:xfrm>
            <a:off x="3466103" y="455716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E8FFC0BC-5B41-0053-5819-DE1939AE9719}"/>
              </a:ext>
            </a:extLst>
          </p:cNvPr>
          <p:cNvSpPr/>
          <p:nvPr/>
        </p:nvSpPr>
        <p:spPr>
          <a:xfrm>
            <a:off x="3806828" y="468500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79303D49-5241-6D20-6303-1F7085AAD21C}"/>
              </a:ext>
            </a:extLst>
          </p:cNvPr>
          <p:cNvSpPr/>
          <p:nvPr/>
        </p:nvSpPr>
        <p:spPr>
          <a:xfrm>
            <a:off x="4432694" y="490103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Oval 18">
            <a:extLst>
              <a:ext uri="{FF2B5EF4-FFF2-40B4-BE49-F238E27FC236}">
                <a16:creationId xmlns:a16="http://schemas.microsoft.com/office/drawing/2014/main" id="{9E8BA341-37B2-DBE5-FA94-12AAF7C01742}"/>
              </a:ext>
            </a:extLst>
          </p:cNvPr>
          <p:cNvSpPr/>
          <p:nvPr/>
        </p:nvSpPr>
        <p:spPr>
          <a:xfrm>
            <a:off x="5081983" y="506901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19">
            <a:extLst>
              <a:ext uri="{FF2B5EF4-FFF2-40B4-BE49-F238E27FC236}">
                <a16:creationId xmlns:a16="http://schemas.microsoft.com/office/drawing/2014/main" id="{C0275158-5890-A9A0-9A07-B32336D1ED6B}"/>
              </a:ext>
            </a:extLst>
          </p:cNvPr>
          <p:cNvSpPr/>
          <p:nvPr/>
        </p:nvSpPr>
        <p:spPr>
          <a:xfrm>
            <a:off x="5394916" y="5189065"/>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939245DC-8309-FD84-BDC1-804BB8E1A5B6}"/>
              </a:ext>
            </a:extLst>
          </p:cNvPr>
          <p:cNvSpPr/>
          <p:nvPr/>
        </p:nvSpPr>
        <p:spPr>
          <a:xfrm>
            <a:off x="5731454" y="526980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1">
            <a:extLst>
              <a:ext uri="{FF2B5EF4-FFF2-40B4-BE49-F238E27FC236}">
                <a16:creationId xmlns:a16="http://schemas.microsoft.com/office/drawing/2014/main" id="{83A7AAFB-D2FD-0775-1ABD-8D668810D77D}"/>
              </a:ext>
            </a:extLst>
          </p:cNvPr>
          <p:cNvSpPr/>
          <p:nvPr/>
        </p:nvSpPr>
        <p:spPr>
          <a:xfrm>
            <a:off x="6072747" y="540765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3B61419A-63F6-B9E5-8702-EC87F36734A7}"/>
              </a:ext>
            </a:extLst>
          </p:cNvPr>
          <p:cNvSpPr/>
          <p:nvPr/>
        </p:nvSpPr>
        <p:spPr>
          <a:xfrm>
            <a:off x="6409103" y="552770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C61CBD68-86A8-71FC-6EDC-2A4BCF9A29CD}"/>
              </a:ext>
            </a:extLst>
          </p:cNvPr>
          <p:cNvSpPr/>
          <p:nvPr/>
        </p:nvSpPr>
        <p:spPr>
          <a:xfrm>
            <a:off x="6756214" y="5627787"/>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04BC5BAF-0B0B-CBE3-756B-A31A331018F0}"/>
              </a:ext>
            </a:extLst>
          </p:cNvPr>
          <p:cNvSpPr/>
          <p:nvPr/>
        </p:nvSpPr>
        <p:spPr>
          <a:xfrm>
            <a:off x="7116563" y="570929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CBB53D7B-EF3A-7AF9-47B8-D43FC3121559}"/>
              </a:ext>
            </a:extLst>
          </p:cNvPr>
          <p:cNvSpPr/>
          <p:nvPr/>
        </p:nvSpPr>
        <p:spPr>
          <a:xfrm>
            <a:off x="7456434" y="5743728"/>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Oval 32">
            <a:extLst>
              <a:ext uri="{FF2B5EF4-FFF2-40B4-BE49-F238E27FC236}">
                <a16:creationId xmlns:a16="http://schemas.microsoft.com/office/drawing/2014/main" id="{03A11313-3985-49EE-C990-ABDC97A282AB}"/>
              </a:ext>
            </a:extLst>
          </p:cNvPr>
          <p:cNvSpPr/>
          <p:nvPr/>
        </p:nvSpPr>
        <p:spPr>
          <a:xfrm>
            <a:off x="2746731" y="396850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Oval 33">
            <a:extLst>
              <a:ext uri="{FF2B5EF4-FFF2-40B4-BE49-F238E27FC236}">
                <a16:creationId xmlns:a16="http://schemas.microsoft.com/office/drawing/2014/main" id="{AFD38403-B61F-1712-D556-68F092C415FE}"/>
              </a:ext>
            </a:extLst>
          </p:cNvPr>
          <p:cNvSpPr/>
          <p:nvPr/>
        </p:nvSpPr>
        <p:spPr>
          <a:xfrm>
            <a:off x="3083087" y="404050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Oval 34">
            <a:extLst>
              <a:ext uri="{FF2B5EF4-FFF2-40B4-BE49-F238E27FC236}">
                <a16:creationId xmlns:a16="http://schemas.microsoft.com/office/drawing/2014/main" id="{10751734-8943-D89D-9563-96F0D973BFD4}"/>
              </a:ext>
            </a:extLst>
          </p:cNvPr>
          <p:cNvSpPr/>
          <p:nvPr/>
        </p:nvSpPr>
        <p:spPr>
          <a:xfrm>
            <a:off x="3396020" y="413648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a:extLst>
              <a:ext uri="{FF2B5EF4-FFF2-40B4-BE49-F238E27FC236}">
                <a16:creationId xmlns:a16="http://schemas.microsoft.com/office/drawing/2014/main" id="{593643BF-AEA8-2389-84F9-D6959A92676E}"/>
              </a:ext>
            </a:extLst>
          </p:cNvPr>
          <p:cNvSpPr/>
          <p:nvPr/>
        </p:nvSpPr>
        <p:spPr>
          <a:xfrm>
            <a:off x="3708953" y="425653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Oval 36">
            <a:extLst>
              <a:ext uri="{FF2B5EF4-FFF2-40B4-BE49-F238E27FC236}">
                <a16:creationId xmlns:a16="http://schemas.microsoft.com/office/drawing/2014/main" id="{E9C15258-B1B3-2089-0ADE-90D2885D31B1}"/>
              </a:ext>
            </a:extLst>
          </p:cNvPr>
          <p:cNvSpPr/>
          <p:nvPr/>
        </p:nvSpPr>
        <p:spPr>
          <a:xfrm>
            <a:off x="4049678" y="4384378"/>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Oval 37">
            <a:extLst>
              <a:ext uri="{FF2B5EF4-FFF2-40B4-BE49-F238E27FC236}">
                <a16:creationId xmlns:a16="http://schemas.microsoft.com/office/drawing/2014/main" id="{6856C391-6803-E896-334C-11C1D0B3DC42}"/>
              </a:ext>
            </a:extLst>
          </p:cNvPr>
          <p:cNvSpPr/>
          <p:nvPr/>
        </p:nvSpPr>
        <p:spPr>
          <a:xfrm>
            <a:off x="4362611" y="448035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Oval 38">
            <a:extLst>
              <a:ext uri="{FF2B5EF4-FFF2-40B4-BE49-F238E27FC236}">
                <a16:creationId xmlns:a16="http://schemas.microsoft.com/office/drawing/2014/main" id="{F9782308-B58D-BDDA-0DF2-678A29DF1B3B}"/>
              </a:ext>
            </a:extLst>
          </p:cNvPr>
          <p:cNvSpPr/>
          <p:nvPr/>
        </p:nvSpPr>
        <p:spPr>
          <a:xfrm>
            <a:off x="4675544" y="460040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Oval 39">
            <a:extLst>
              <a:ext uri="{FF2B5EF4-FFF2-40B4-BE49-F238E27FC236}">
                <a16:creationId xmlns:a16="http://schemas.microsoft.com/office/drawing/2014/main" id="{50C93E61-7F1F-2D30-4286-018FA5DE81E9}"/>
              </a:ext>
            </a:extLst>
          </p:cNvPr>
          <p:cNvSpPr/>
          <p:nvPr/>
        </p:nvSpPr>
        <p:spPr>
          <a:xfrm>
            <a:off x="4765451" y="498177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Oval 40">
            <a:extLst>
              <a:ext uri="{FF2B5EF4-FFF2-40B4-BE49-F238E27FC236}">
                <a16:creationId xmlns:a16="http://schemas.microsoft.com/office/drawing/2014/main" id="{7DA7DC9A-8FCD-1559-27C1-387546B1C338}"/>
              </a:ext>
            </a:extLst>
          </p:cNvPr>
          <p:cNvSpPr/>
          <p:nvPr/>
        </p:nvSpPr>
        <p:spPr>
          <a:xfrm>
            <a:off x="4136127" y="4793927"/>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Oval 47">
            <a:extLst>
              <a:ext uri="{FF2B5EF4-FFF2-40B4-BE49-F238E27FC236}">
                <a16:creationId xmlns:a16="http://schemas.microsoft.com/office/drawing/2014/main" id="{04EBFC31-72B7-5E25-59DD-2F1FBD0A0954}"/>
              </a:ext>
            </a:extLst>
          </p:cNvPr>
          <p:cNvSpPr/>
          <p:nvPr/>
        </p:nvSpPr>
        <p:spPr>
          <a:xfrm>
            <a:off x="2393801" y="384677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Oval 49">
            <a:extLst>
              <a:ext uri="{FF2B5EF4-FFF2-40B4-BE49-F238E27FC236}">
                <a16:creationId xmlns:a16="http://schemas.microsoft.com/office/drawing/2014/main" id="{A6E36C9D-F436-EACA-42BF-45C0E1B5B9CA}"/>
              </a:ext>
            </a:extLst>
          </p:cNvPr>
          <p:cNvSpPr/>
          <p:nvPr/>
        </p:nvSpPr>
        <p:spPr>
          <a:xfrm>
            <a:off x="2732409" y="364192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1666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C279E-F65A-234C-6AB5-02D0D1CE5E37}"/>
            </a:ext>
          </a:extLst>
        </p:cNvPr>
        <p:cNvGrpSpPr/>
        <p:nvPr/>
      </p:nvGrpSpPr>
      <p:grpSpPr>
        <a:xfrm>
          <a:off x="0" y="0"/>
          <a:ext cx="0" cy="0"/>
          <a:chOff x="0" y="0"/>
          <a:chExt cx="0" cy="0"/>
        </a:xfrm>
      </p:grpSpPr>
      <p:sp>
        <p:nvSpPr>
          <p:cNvPr id="6" name="Textplatzhalter 1">
            <a:extLst>
              <a:ext uri="{FF2B5EF4-FFF2-40B4-BE49-F238E27FC236}">
                <a16:creationId xmlns:a16="http://schemas.microsoft.com/office/drawing/2014/main" id="{35089D43-1075-691C-55B0-FEBA31A1C183}"/>
              </a:ext>
            </a:extLst>
          </p:cNvPr>
          <p:cNvSpPr>
            <a:spLocks noGrp="1"/>
          </p:cNvSpPr>
          <p:nvPr>
            <p:ph type="body" idx="1"/>
          </p:nvPr>
        </p:nvSpPr>
        <p:spPr>
          <a:xfrm>
            <a:off x="529432" y="1844824"/>
            <a:ext cx="11327606" cy="3888432"/>
          </a:xfrm>
        </p:spPr>
        <p:txBody>
          <a:bodyPr/>
          <a:lstStyle/>
          <a:p>
            <a:r>
              <a:rPr lang="de-DE" dirty="0"/>
              <a:t>Je später man eingreift, umso schlimmer wird der Schaden. </a:t>
            </a:r>
          </a:p>
        </p:txBody>
      </p:sp>
      <p:sp>
        <p:nvSpPr>
          <p:cNvPr id="7" name="Textplatzhalter 2">
            <a:extLst>
              <a:ext uri="{FF2B5EF4-FFF2-40B4-BE49-F238E27FC236}">
                <a16:creationId xmlns:a16="http://schemas.microsoft.com/office/drawing/2014/main" id="{244F62AF-65A6-7B91-8B6C-EA0C258F4D78}"/>
              </a:ext>
            </a:extLst>
          </p:cNvPr>
          <p:cNvSpPr>
            <a:spLocks noGrp="1"/>
          </p:cNvSpPr>
          <p:nvPr>
            <p:ph type="body" idx="13"/>
          </p:nvPr>
        </p:nvSpPr>
        <p:spPr>
          <a:xfrm>
            <a:off x="529432" y="1086197"/>
            <a:ext cx="8446888" cy="542603"/>
          </a:xfrm>
        </p:spPr>
        <p:txBody>
          <a:bodyPr/>
          <a:lstStyle/>
          <a:p>
            <a:r>
              <a:rPr lang="de-DE" sz="3200" dirty="0">
                <a:latin typeface="ES Face ExtraLight" pitchFamily="2" charset="77"/>
                <a:ea typeface="ES Face ExtraLight" pitchFamily="2" charset="77"/>
              </a:rPr>
              <a:t>Krisendynamik</a:t>
            </a:r>
          </a:p>
        </p:txBody>
      </p:sp>
      <p:sp>
        <p:nvSpPr>
          <p:cNvPr id="3" name="Oval 2">
            <a:extLst>
              <a:ext uri="{FF2B5EF4-FFF2-40B4-BE49-F238E27FC236}">
                <a16:creationId xmlns:a16="http://schemas.microsoft.com/office/drawing/2014/main" id="{E72243C1-7632-E44A-FD01-3273B9862F46}"/>
              </a:ext>
            </a:extLst>
          </p:cNvPr>
          <p:cNvSpPr/>
          <p:nvPr/>
        </p:nvSpPr>
        <p:spPr>
          <a:xfrm>
            <a:off x="1878015" y="4053108"/>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Oval 3">
            <a:extLst>
              <a:ext uri="{FF2B5EF4-FFF2-40B4-BE49-F238E27FC236}">
                <a16:creationId xmlns:a16="http://schemas.microsoft.com/office/drawing/2014/main" id="{D08533D4-6467-EDD7-D4A6-A1B9B124AAA1}"/>
              </a:ext>
            </a:extLst>
          </p:cNvPr>
          <p:cNvSpPr/>
          <p:nvPr/>
        </p:nvSpPr>
        <p:spPr>
          <a:xfrm>
            <a:off x="2190948" y="414908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Dreieck 8">
            <a:extLst>
              <a:ext uri="{FF2B5EF4-FFF2-40B4-BE49-F238E27FC236}">
                <a16:creationId xmlns:a16="http://schemas.microsoft.com/office/drawing/2014/main" id="{F295282B-C25D-DF13-0633-0D48E83C0C65}"/>
              </a:ext>
            </a:extLst>
          </p:cNvPr>
          <p:cNvSpPr/>
          <p:nvPr/>
        </p:nvSpPr>
        <p:spPr>
          <a:xfrm>
            <a:off x="911424" y="4269132"/>
            <a:ext cx="6336704" cy="1800200"/>
          </a:xfrm>
          <a:prstGeom prst="triangle">
            <a:avLst>
              <a:gd name="adj" fmla="val 121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219DD5BE-D679-3E9B-2899-88C93D6B0D46}"/>
              </a:ext>
            </a:extLst>
          </p:cNvPr>
          <p:cNvSpPr/>
          <p:nvPr/>
        </p:nvSpPr>
        <p:spPr>
          <a:xfrm>
            <a:off x="2503881" y="426913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2973CF64-5B99-E44E-CCD0-6866451ED794}"/>
              </a:ext>
            </a:extLst>
          </p:cNvPr>
          <p:cNvSpPr/>
          <p:nvPr/>
        </p:nvSpPr>
        <p:spPr>
          <a:xfrm>
            <a:off x="2840237" y="434114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4D956330-FA8E-307F-2572-3D8B0D7F26D8}"/>
              </a:ext>
            </a:extLst>
          </p:cNvPr>
          <p:cNvSpPr/>
          <p:nvPr/>
        </p:nvSpPr>
        <p:spPr>
          <a:xfrm>
            <a:off x="3153170" y="443711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55638234-BDE2-7A32-9F7B-6F5134F4A1CE}"/>
              </a:ext>
            </a:extLst>
          </p:cNvPr>
          <p:cNvSpPr/>
          <p:nvPr/>
        </p:nvSpPr>
        <p:spPr>
          <a:xfrm>
            <a:off x="3466103" y="455716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F0557C09-7233-B4C6-552E-06E9ECA28364}"/>
              </a:ext>
            </a:extLst>
          </p:cNvPr>
          <p:cNvSpPr/>
          <p:nvPr/>
        </p:nvSpPr>
        <p:spPr>
          <a:xfrm>
            <a:off x="3806828" y="468500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F3DF1AE1-753E-32D6-1801-E573F78EC72C}"/>
              </a:ext>
            </a:extLst>
          </p:cNvPr>
          <p:cNvSpPr/>
          <p:nvPr/>
        </p:nvSpPr>
        <p:spPr>
          <a:xfrm>
            <a:off x="4119761" y="478098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B49F3F7A-7ED5-406E-6050-9382BEBC4408}"/>
              </a:ext>
            </a:extLst>
          </p:cNvPr>
          <p:cNvSpPr/>
          <p:nvPr/>
        </p:nvSpPr>
        <p:spPr>
          <a:xfrm>
            <a:off x="4432694" y="490103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3AC1B8F1-048F-D137-C6D7-66D0CF316C59}"/>
              </a:ext>
            </a:extLst>
          </p:cNvPr>
          <p:cNvSpPr/>
          <p:nvPr/>
        </p:nvSpPr>
        <p:spPr>
          <a:xfrm>
            <a:off x="4769050" y="497304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Oval 18">
            <a:extLst>
              <a:ext uri="{FF2B5EF4-FFF2-40B4-BE49-F238E27FC236}">
                <a16:creationId xmlns:a16="http://schemas.microsoft.com/office/drawing/2014/main" id="{B08822FC-0F44-1417-87E1-9FFA70F1D3B1}"/>
              </a:ext>
            </a:extLst>
          </p:cNvPr>
          <p:cNvSpPr/>
          <p:nvPr/>
        </p:nvSpPr>
        <p:spPr>
          <a:xfrm>
            <a:off x="5081983" y="506901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19">
            <a:extLst>
              <a:ext uri="{FF2B5EF4-FFF2-40B4-BE49-F238E27FC236}">
                <a16:creationId xmlns:a16="http://schemas.microsoft.com/office/drawing/2014/main" id="{2E28625E-B7BF-B702-4745-B4F326BB57E3}"/>
              </a:ext>
            </a:extLst>
          </p:cNvPr>
          <p:cNvSpPr/>
          <p:nvPr/>
        </p:nvSpPr>
        <p:spPr>
          <a:xfrm>
            <a:off x="5394916" y="5189065"/>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5267B0C0-014A-06FB-0B5C-793F702552A9}"/>
              </a:ext>
            </a:extLst>
          </p:cNvPr>
          <p:cNvSpPr/>
          <p:nvPr/>
        </p:nvSpPr>
        <p:spPr>
          <a:xfrm>
            <a:off x="5731454" y="526980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1">
            <a:extLst>
              <a:ext uri="{FF2B5EF4-FFF2-40B4-BE49-F238E27FC236}">
                <a16:creationId xmlns:a16="http://schemas.microsoft.com/office/drawing/2014/main" id="{F64804CC-A0D6-463C-0E12-EE57CE9806CE}"/>
              </a:ext>
            </a:extLst>
          </p:cNvPr>
          <p:cNvSpPr/>
          <p:nvPr/>
        </p:nvSpPr>
        <p:spPr>
          <a:xfrm>
            <a:off x="6072747" y="540765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725A4EAA-AA69-17CD-1F38-418D204CDA84}"/>
              </a:ext>
            </a:extLst>
          </p:cNvPr>
          <p:cNvSpPr/>
          <p:nvPr/>
        </p:nvSpPr>
        <p:spPr>
          <a:xfrm>
            <a:off x="6409103" y="552770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17190B1A-583B-F6B2-DC00-331854012026}"/>
              </a:ext>
            </a:extLst>
          </p:cNvPr>
          <p:cNvSpPr/>
          <p:nvPr/>
        </p:nvSpPr>
        <p:spPr>
          <a:xfrm>
            <a:off x="6756214" y="5627787"/>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0EAF11A6-F987-75CE-6EB6-99ED051FD455}"/>
              </a:ext>
            </a:extLst>
          </p:cNvPr>
          <p:cNvSpPr/>
          <p:nvPr/>
        </p:nvSpPr>
        <p:spPr>
          <a:xfrm>
            <a:off x="7116563" y="570929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2095C55B-9AED-EAE1-6288-8F77B301A571}"/>
              </a:ext>
            </a:extLst>
          </p:cNvPr>
          <p:cNvSpPr/>
          <p:nvPr/>
        </p:nvSpPr>
        <p:spPr>
          <a:xfrm>
            <a:off x="7456434" y="5743728"/>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id="{B926F3F8-12B8-8479-1923-5E0D078DBCAB}"/>
              </a:ext>
            </a:extLst>
          </p:cNvPr>
          <p:cNvSpPr/>
          <p:nvPr/>
        </p:nvSpPr>
        <p:spPr>
          <a:xfrm>
            <a:off x="7824362" y="5733256"/>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Oval 27">
            <a:extLst>
              <a:ext uri="{FF2B5EF4-FFF2-40B4-BE49-F238E27FC236}">
                <a16:creationId xmlns:a16="http://schemas.microsoft.com/office/drawing/2014/main" id="{035C5BB5-5D94-8364-1FC0-771599BA22E9}"/>
              </a:ext>
            </a:extLst>
          </p:cNvPr>
          <p:cNvSpPr/>
          <p:nvPr/>
        </p:nvSpPr>
        <p:spPr>
          <a:xfrm>
            <a:off x="8190252" y="571238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Oval 28">
            <a:extLst>
              <a:ext uri="{FF2B5EF4-FFF2-40B4-BE49-F238E27FC236}">
                <a16:creationId xmlns:a16="http://schemas.microsoft.com/office/drawing/2014/main" id="{E1EEE11A-08EC-34BC-6048-921DB92E466C}"/>
              </a:ext>
            </a:extLst>
          </p:cNvPr>
          <p:cNvSpPr/>
          <p:nvPr/>
        </p:nvSpPr>
        <p:spPr>
          <a:xfrm>
            <a:off x="8890909" y="5733256"/>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Oval 29">
            <a:extLst>
              <a:ext uri="{FF2B5EF4-FFF2-40B4-BE49-F238E27FC236}">
                <a16:creationId xmlns:a16="http://schemas.microsoft.com/office/drawing/2014/main" id="{7823C1B6-BA41-F737-97E6-3B47F4AACCEF}"/>
              </a:ext>
            </a:extLst>
          </p:cNvPr>
          <p:cNvSpPr/>
          <p:nvPr/>
        </p:nvSpPr>
        <p:spPr>
          <a:xfrm>
            <a:off x="9227265" y="5733256"/>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Oval 30">
            <a:extLst>
              <a:ext uri="{FF2B5EF4-FFF2-40B4-BE49-F238E27FC236}">
                <a16:creationId xmlns:a16="http://schemas.microsoft.com/office/drawing/2014/main" id="{5D55B4E5-AE4C-4E2E-08D4-B0F6F611B520}"/>
              </a:ext>
            </a:extLst>
          </p:cNvPr>
          <p:cNvSpPr/>
          <p:nvPr/>
        </p:nvSpPr>
        <p:spPr>
          <a:xfrm>
            <a:off x="8526608" y="571267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Oval 31">
            <a:extLst>
              <a:ext uri="{FF2B5EF4-FFF2-40B4-BE49-F238E27FC236}">
                <a16:creationId xmlns:a16="http://schemas.microsoft.com/office/drawing/2014/main" id="{FBCA50C3-1EBC-ED17-CA9C-D30D0537C37A}"/>
              </a:ext>
            </a:extLst>
          </p:cNvPr>
          <p:cNvSpPr/>
          <p:nvPr/>
        </p:nvSpPr>
        <p:spPr>
          <a:xfrm>
            <a:off x="7812993" y="538894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Oval 32">
            <a:extLst>
              <a:ext uri="{FF2B5EF4-FFF2-40B4-BE49-F238E27FC236}">
                <a16:creationId xmlns:a16="http://schemas.microsoft.com/office/drawing/2014/main" id="{A6C909F9-3696-2982-6914-F2CFE8C0ABC3}"/>
              </a:ext>
            </a:extLst>
          </p:cNvPr>
          <p:cNvSpPr/>
          <p:nvPr/>
        </p:nvSpPr>
        <p:spPr>
          <a:xfrm>
            <a:off x="2746731" y="396850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Oval 33">
            <a:extLst>
              <a:ext uri="{FF2B5EF4-FFF2-40B4-BE49-F238E27FC236}">
                <a16:creationId xmlns:a16="http://schemas.microsoft.com/office/drawing/2014/main" id="{89D22A6B-3062-0A68-BF30-70AB974CF283}"/>
              </a:ext>
            </a:extLst>
          </p:cNvPr>
          <p:cNvSpPr/>
          <p:nvPr/>
        </p:nvSpPr>
        <p:spPr>
          <a:xfrm>
            <a:off x="3083087" y="404050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Oval 34">
            <a:extLst>
              <a:ext uri="{FF2B5EF4-FFF2-40B4-BE49-F238E27FC236}">
                <a16:creationId xmlns:a16="http://schemas.microsoft.com/office/drawing/2014/main" id="{7C0F4198-F99C-CBBF-3324-4905B1D84D46}"/>
              </a:ext>
            </a:extLst>
          </p:cNvPr>
          <p:cNvSpPr/>
          <p:nvPr/>
        </p:nvSpPr>
        <p:spPr>
          <a:xfrm>
            <a:off x="3396020" y="413648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a:extLst>
              <a:ext uri="{FF2B5EF4-FFF2-40B4-BE49-F238E27FC236}">
                <a16:creationId xmlns:a16="http://schemas.microsoft.com/office/drawing/2014/main" id="{69DB88D5-370A-B6EA-24F3-1B09F02907CB}"/>
              </a:ext>
            </a:extLst>
          </p:cNvPr>
          <p:cNvSpPr/>
          <p:nvPr/>
        </p:nvSpPr>
        <p:spPr>
          <a:xfrm>
            <a:off x="3708953" y="425653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Oval 36">
            <a:extLst>
              <a:ext uri="{FF2B5EF4-FFF2-40B4-BE49-F238E27FC236}">
                <a16:creationId xmlns:a16="http://schemas.microsoft.com/office/drawing/2014/main" id="{7B606E70-0B82-95CB-BC05-FDA63CB9E773}"/>
              </a:ext>
            </a:extLst>
          </p:cNvPr>
          <p:cNvSpPr/>
          <p:nvPr/>
        </p:nvSpPr>
        <p:spPr>
          <a:xfrm>
            <a:off x="4049678" y="4384378"/>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Oval 37">
            <a:extLst>
              <a:ext uri="{FF2B5EF4-FFF2-40B4-BE49-F238E27FC236}">
                <a16:creationId xmlns:a16="http://schemas.microsoft.com/office/drawing/2014/main" id="{60FA47AF-E7AF-CEB9-0461-4FE736BC362C}"/>
              </a:ext>
            </a:extLst>
          </p:cNvPr>
          <p:cNvSpPr/>
          <p:nvPr/>
        </p:nvSpPr>
        <p:spPr>
          <a:xfrm>
            <a:off x="4362611" y="448035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Oval 38">
            <a:extLst>
              <a:ext uri="{FF2B5EF4-FFF2-40B4-BE49-F238E27FC236}">
                <a16:creationId xmlns:a16="http://schemas.microsoft.com/office/drawing/2014/main" id="{653473B7-2FD9-3E77-67EF-05452D973437}"/>
              </a:ext>
            </a:extLst>
          </p:cNvPr>
          <p:cNvSpPr/>
          <p:nvPr/>
        </p:nvSpPr>
        <p:spPr>
          <a:xfrm>
            <a:off x="4675544" y="460040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Oval 39">
            <a:extLst>
              <a:ext uri="{FF2B5EF4-FFF2-40B4-BE49-F238E27FC236}">
                <a16:creationId xmlns:a16="http://schemas.microsoft.com/office/drawing/2014/main" id="{27B3D061-952E-DBCA-D418-D6B15CDB040C}"/>
              </a:ext>
            </a:extLst>
          </p:cNvPr>
          <p:cNvSpPr/>
          <p:nvPr/>
        </p:nvSpPr>
        <p:spPr>
          <a:xfrm>
            <a:off x="5011900" y="467241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Oval 40">
            <a:extLst>
              <a:ext uri="{FF2B5EF4-FFF2-40B4-BE49-F238E27FC236}">
                <a16:creationId xmlns:a16="http://schemas.microsoft.com/office/drawing/2014/main" id="{09CF9D3E-0CA2-090D-B558-3B22F88CC3A8}"/>
              </a:ext>
            </a:extLst>
          </p:cNvPr>
          <p:cNvSpPr/>
          <p:nvPr/>
        </p:nvSpPr>
        <p:spPr>
          <a:xfrm>
            <a:off x="5324833" y="476838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Oval 41">
            <a:extLst>
              <a:ext uri="{FF2B5EF4-FFF2-40B4-BE49-F238E27FC236}">
                <a16:creationId xmlns:a16="http://schemas.microsoft.com/office/drawing/2014/main" id="{1B634F5C-D293-CDCB-7430-7C15160B9DF6}"/>
              </a:ext>
            </a:extLst>
          </p:cNvPr>
          <p:cNvSpPr/>
          <p:nvPr/>
        </p:nvSpPr>
        <p:spPr>
          <a:xfrm>
            <a:off x="5637766" y="488843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Oval 42">
            <a:extLst>
              <a:ext uri="{FF2B5EF4-FFF2-40B4-BE49-F238E27FC236}">
                <a16:creationId xmlns:a16="http://schemas.microsoft.com/office/drawing/2014/main" id="{1E47F7A4-160B-16B9-4FA6-BDE86203981B}"/>
              </a:ext>
            </a:extLst>
          </p:cNvPr>
          <p:cNvSpPr/>
          <p:nvPr/>
        </p:nvSpPr>
        <p:spPr>
          <a:xfrm>
            <a:off x="5974304" y="496917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Oval 43">
            <a:extLst>
              <a:ext uri="{FF2B5EF4-FFF2-40B4-BE49-F238E27FC236}">
                <a16:creationId xmlns:a16="http://schemas.microsoft.com/office/drawing/2014/main" id="{EF97500C-C070-99AA-5033-51FFF86F9F25}"/>
              </a:ext>
            </a:extLst>
          </p:cNvPr>
          <p:cNvSpPr/>
          <p:nvPr/>
        </p:nvSpPr>
        <p:spPr>
          <a:xfrm>
            <a:off x="6315597" y="510702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Oval 44">
            <a:extLst>
              <a:ext uri="{FF2B5EF4-FFF2-40B4-BE49-F238E27FC236}">
                <a16:creationId xmlns:a16="http://schemas.microsoft.com/office/drawing/2014/main" id="{D4132C3A-4153-DAAB-053B-6177131B2024}"/>
              </a:ext>
            </a:extLst>
          </p:cNvPr>
          <p:cNvSpPr/>
          <p:nvPr/>
        </p:nvSpPr>
        <p:spPr>
          <a:xfrm>
            <a:off x="6651953" y="522707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Oval 45">
            <a:extLst>
              <a:ext uri="{FF2B5EF4-FFF2-40B4-BE49-F238E27FC236}">
                <a16:creationId xmlns:a16="http://schemas.microsoft.com/office/drawing/2014/main" id="{7B885317-61D1-0CD9-3C6A-96412B8294CE}"/>
              </a:ext>
            </a:extLst>
          </p:cNvPr>
          <p:cNvSpPr/>
          <p:nvPr/>
        </p:nvSpPr>
        <p:spPr>
          <a:xfrm>
            <a:off x="6999064" y="5327156"/>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Oval 46">
            <a:extLst>
              <a:ext uri="{FF2B5EF4-FFF2-40B4-BE49-F238E27FC236}">
                <a16:creationId xmlns:a16="http://schemas.microsoft.com/office/drawing/2014/main" id="{6EDF89E0-DD9A-A89A-2030-39504095DCAE}"/>
              </a:ext>
            </a:extLst>
          </p:cNvPr>
          <p:cNvSpPr/>
          <p:nvPr/>
        </p:nvSpPr>
        <p:spPr>
          <a:xfrm>
            <a:off x="7374784" y="539249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Oval 47">
            <a:extLst>
              <a:ext uri="{FF2B5EF4-FFF2-40B4-BE49-F238E27FC236}">
                <a16:creationId xmlns:a16="http://schemas.microsoft.com/office/drawing/2014/main" id="{366A9775-E931-5E06-F297-363532E28631}"/>
              </a:ext>
            </a:extLst>
          </p:cNvPr>
          <p:cNvSpPr/>
          <p:nvPr/>
        </p:nvSpPr>
        <p:spPr>
          <a:xfrm>
            <a:off x="3325546" y="375055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Oval 48">
            <a:extLst>
              <a:ext uri="{FF2B5EF4-FFF2-40B4-BE49-F238E27FC236}">
                <a16:creationId xmlns:a16="http://schemas.microsoft.com/office/drawing/2014/main" id="{448A434E-BCF0-ECD2-DCEA-B3C00BA4CC12}"/>
              </a:ext>
            </a:extLst>
          </p:cNvPr>
          <p:cNvSpPr/>
          <p:nvPr/>
        </p:nvSpPr>
        <p:spPr>
          <a:xfrm>
            <a:off x="3661902" y="382255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Oval 49">
            <a:extLst>
              <a:ext uri="{FF2B5EF4-FFF2-40B4-BE49-F238E27FC236}">
                <a16:creationId xmlns:a16="http://schemas.microsoft.com/office/drawing/2014/main" id="{41FA4C1D-827D-4ACC-5069-AAA526F44215}"/>
              </a:ext>
            </a:extLst>
          </p:cNvPr>
          <p:cNvSpPr/>
          <p:nvPr/>
        </p:nvSpPr>
        <p:spPr>
          <a:xfrm>
            <a:off x="3974835" y="391853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Oval 50">
            <a:extLst>
              <a:ext uri="{FF2B5EF4-FFF2-40B4-BE49-F238E27FC236}">
                <a16:creationId xmlns:a16="http://schemas.microsoft.com/office/drawing/2014/main" id="{8F2575A2-153B-5241-AB9A-583A1903E679}"/>
              </a:ext>
            </a:extLst>
          </p:cNvPr>
          <p:cNvSpPr/>
          <p:nvPr/>
        </p:nvSpPr>
        <p:spPr>
          <a:xfrm>
            <a:off x="4287768" y="403858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Oval 51">
            <a:extLst>
              <a:ext uri="{FF2B5EF4-FFF2-40B4-BE49-F238E27FC236}">
                <a16:creationId xmlns:a16="http://schemas.microsoft.com/office/drawing/2014/main" id="{86337262-5472-8BE2-E497-0CAC803150B6}"/>
              </a:ext>
            </a:extLst>
          </p:cNvPr>
          <p:cNvSpPr/>
          <p:nvPr/>
        </p:nvSpPr>
        <p:spPr>
          <a:xfrm rot="19279265">
            <a:off x="4628493" y="4166428"/>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Oval 52">
            <a:extLst>
              <a:ext uri="{FF2B5EF4-FFF2-40B4-BE49-F238E27FC236}">
                <a16:creationId xmlns:a16="http://schemas.microsoft.com/office/drawing/2014/main" id="{A7B37DE7-3EA4-A471-0256-6434BEF8B4F0}"/>
              </a:ext>
            </a:extLst>
          </p:cNvPr>
          <p:cNvSpPr/>
          <p:nvPr/>
        </p:nvSpPr>
        <p:spPr>
          <a:xfrm>
            <a:off x="4941426" y="426240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Oval 53">
            <a:extLst>
              <a:ext uri="{FF2B5EF4-FFF2-40B4-BE49-F238E27FC236}">
                <a16:creationId xmlns:a16="http://schemas.microsoft.com/office/drawing/2014/main" id="{B13C2B9B-1EF1-0A7D-5227-1682FB6D38A3}"/>
              </a:ext>
            </a:extLst>
          </p:cNvPr>
          <p:cNvSpPr/>
          <p:nvPr/>
        </p:nvSpPr>
        <p:spPr>
          <a:xfrm>
            <a:off x="5254359" y="438245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Oval 54">
            <a:extLst>
              <a:ext uri="{FF2B5EF4-FFF2-40B4-BE49-F238E27FC236}">
                <a16:creationId xmlns:a16="http://schemas.microsoft.com/office/drawing/2014/main" id="{8DFC879C-2EB9-DDCC-4213-301D185ED607}"/>
              </a:ext>
            </a:extLst>
          </p:cNvPr>
          <p:cNvSpPr/>
          <p:nvPr/>
        </p:nvSpPr>
        <p:spPr>
          <a:xfrm>
            <a:off x="5590715" y="445446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Oval 55">
            <a:extLst>
              <a:ext uri="{FF2B5EF4-FFF2-40B4-BE49-F238E27FC236}">
                <a16:creationId xmlns:a16="http://schemas.microsoft.com/office/drawing/2014/main" id="{B2991B2E-80FA-D9A6-750E-7F6F998DEE8F}"/>
              </a:ext>
            </a:extLst>
          </p:cNvPr>
          <p:cNvSpPr/>
          <p:nvPr/>
        </p:nvSpPr>
        <p:spPr>
          <a:xfrm>
            <a:off x="5903648" y="455043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Oval 56">
            <a:extLst>
              <a:ext uri="{FF2B5EF4-FFF2-40B4-BE49-F238E27FC236}">
                <a16:creationId xmlns:a16="http://schemas.microsoft.com/office/drawing/2014/main" id="{458A61DF-BB5D-8C8E-53E1-2B5952BC46C8}"/>
              </a:ext>
            </a:extLst>
          </p:cNvPr>
          <p:cNvSpPr/>
          <p:nvPr/>
        </p:nvSpPr>
        <p:spPr>
          <a:xfrm>
            <a:off x="6216581" y="467048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D4F70D15-F68E-780D-B061-B12018F4CFDF}"/>
              </a:ext>
            </a:extLst>
          </p:cNvPr>
          <p:cNvSpPr/>
          <p:nvPr/>
        </p:nvSpPr>
        <p:spPr>
          <a:xfrm>
            <a:off x="6553119" y="475122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Oval 58">
            <a:extLst>
              <a:ext uri="{FF2B5EF4-FFF2-40B4-BE49-F238E27FC236}">
                <a16:creationId xmlns:a16="http://schemas.microsoft.com/office/drawing/2014/main" id="{B91AE247-CD0C-A547-E759-F03C0D2E44BC}"/>
              </a:ext>
            </a:extLst>
          </p:cNvPr>
          <p:cNvSpPr/>
          <p:nvPr/>
        </p:nvSpPr>
        <p:spPr>
          <a:xfrm>
            <a:off x="6894412" y="4889071"/>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Oval 59">
            <a:extLst>
              <a:ext uri="{FF2B5EF4-FFF2-40B4-BE49-F238E27FC236}">
                <a16:creationId xmlns:a16="http://schemas.microsoft.com/office/drawing/2014/main" id="{2DC896A8-36E1-6EB5-5E13-4726F286EF45}"/>
              </a:ext>
            </a:extLst>
          </p:cNvPr>
          <p:cNvSpPr/>
          <p:nvPr/>
        </p:nvSpPr>
        <p:spPr>
          <a:xfrm>
            <a:off x="7230768" y="500912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7987E8DB-29B6-6E88-1119-C6989E0767B5}"/>
              </a:ext>
            </a:extLst>
          </p:cNvPr>
          <p:cNvSpPr/>
          <p:nvPr/>
        </p:nvSpPr>
        <p:spPr>
          <a:xfrm>
            <a:off x="7577879" y="5109206"/>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61">
            <a:extLst>
              <a:ext uri="{FF2B5EF4-FFF2-40B4-BE49-F238E27FC236}">
                <a16:creationId xmlns:a16="http://schemas.microsoft.com/office/drawing/2014/main" id="{AFCF9136-64E1-3285-8472-11A8A542FC4F}"/>
              </a:ext>
            </a:extLst>
          </p:cNvPr>
          <p:cNvSpPr/>
          <p:nvPr/>
        </p:nvSpPr>
        <p:spPr>
          <a:xfrm>
            <a:off x="8134452" y="538894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35F2EF93-2A10-31CA-ED0E-81EC48EBDE71}"/>
              </a:ext>
            </a:extLst>
          </p:cNvPr>
          <p:cNvSpPr/>
          <p:nvPr/>
        </p:nvSpPr>
        <p:spPr>
          <a:xfrm>
            <a:off x="8500342" y="536807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E2CB134C-2927-5F2E-F5C1-0DBF4B093B36}"/>
              </a:ext>
            </a:extLst>
          </p:cNvPr>
          <p:cNvSpPr/>
          <p:nvPr/>
        </p:nvSpPr>
        <p:spPr>
          <a:xfrm>
            <a:off x="9200999" y="538894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Oval 64">
            <a:extLst>
              <a:ext uri="{FF2B5EF4-FFF2-40B4-BE49-F238E27FC236}">
                <a16:creationId xmlns:a16="http://schemas.microsoft.com/office/drawing/2014/main" id="{0B72F849-9323-7959-1A33-B8365FCE6BD3}"/>
              </a:ext>
            </a:extLst>
          </p:cNvPr>
          <p:cNvSpPr/>
          <p:nvPr/>
        </p:nvSpPr>
        <p:spPr>
          <a:xfrm>
            <a:off x="9537355" y="538894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Oval 65">
            <a:extLst>
              <a:ext uri="{FF2B5EF4-FFF2-40B4-BE49-F238E27FC236}">
                <a16:creationId xmlns:a16="http://schemas.microsoft.com/office/drawing/2014/main" id="{FF89A882-FC5E-231E-65A2-EC57132F1ADB}"/>
              </a:ext>
            </a:extLst>
          </p:cNvPr>
          <p:cNvSpPr/>
          <p:nvPr/>
        </p:nvSpPr>
        <p:spPr>
          <a:xfrm>
            <a:off x="8836698" y="5368365"/>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1C719F13-EEB7-2C62-DE55-73F0B9FAFF06}"/>
              </a:ext>
            </a:extLst>
          </p:cNvPr>
          <p:cNvSpPr/>
          <p:nvPr/>
        </p:nvSpPr>
        <p:spPr>
          <a:xfrm>
            <a:off x="7990436" y="502890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Oval 67">
            <a:extLst>
              <a:ext uri="{FF2B5EF4-FFF2-40B4-BE49-F238E27FC236}">
                <a16:creationId xmlns:a16="http://schemas.microsoft.com/office/drawing/2014/main" id="{FE05E4C3-BC22-2361-349F-1FD2C07535FC}"/>
              </a:ext>
            </a:extLst>
          </p:cNvPr>
          <p:cNvSpPr/>
          <p:nvPr/>
        </p:nvSpPr>
        <p:spPr>
          <a:xfrm>
            <a:off x="8356326" y="500803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Oval 68">
            <a:extLst>
              <a:ext uri="{FF2B5EF4-FFF2-40B4-BE49-F238E27FC236}">
                <a16:creationId xmlns:a16="http://schemas.microsoft.com/office/drawing/2014/main" id="{628FAE39-076C-B66B-AFD2-E6FD4CD8FBCC}"/>
              </a:ext>
            </a:extLst>
          </p:cNvPr>
          <p:cNvSpPr/>
          <p:nvPr/>
        </p:nvSpPr>
        <p:spPr>
          <a:xfrm>
            <a:off x="9056983" y="502890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32343DBF-8EBB-BD4D-BA26-415E69F51A23}"/>
              </a:ext>
            </a:extLst>
          </p:cNvPr>
          <p:cNvSpPr/>
          <p:nvPr/>
        </p:nvSpPr>
        <p:spPr>
          <a:xfrm>
            <a:off x="9393339" y="502890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Oval 70">
            <a:extLst>
              <a:ext uri="{FF2B5EF4-FFF2-40B4-BE49-F238E27FC236}">
                <a16:creationId xmlns:a16="http://schemas.microsoft.com/office/drawing/2014/main" id="{D3A2BC59-AC7F-2B50-BDF0-6DD4AF9AA7F1}"/>
              </a:ext>
            </a:extLst>
          </p:cNvPr>
          <p:cNvSpPr/>
          <p:nvPr/>
        </p:nvSpPr>
        <p:spPr>
          <a:xfrm>
            <a:off x="8692682" y="5008325"/>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Oval 71">
            <a:extLst>
              <a:ext uri="{FF2B5EF4-FFF2-40B4-BE49-F238E27FC236}">
                <a16:creationId xmlns:a16="http://schemas.microsoft.com/office/drawing/2014/main" id="{B19676C9-E40B-47A5-B593-3853B219C5D9}"/>
              </a:ext>
            </a:extLst>
          </p:cNvPr>
          <p:cNvSpPr/>
          <p:nvPr/>
        </p:nvSpPr>
        <p:spPr>
          <a:xfrm>
            <a:off x="7824362" y="464799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98D04ACD-A1DA-F3B9-DCEB-98FE1E5F5906}"/>
              </a:ext>
            </a:extLst>
          </p:cNvPr>
          <p:cNvSpPr/>
          <p:nvPr/>
        </p:nvSpPr>
        <p:spPr>
          <a:xfrm>
            <a:off x="8190252" y="4627119"/>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Oval 73">
            <a:extLst>
              <a:ext uri="{FF2B5EF4-FFF2-40B4-BE49-F238E27FC236}">
                <a16:creationId xmlns:a16="http://schemas.microsoft.com/office/drawing/2014/main" id="{A44BABC5-6D39-48CA-25B3-5002C3B13F9C}"/>
              </a:ext>
            </a:extLst>
          </p:cNvPr>
          <p:cNvSpPr/>
          <p:nvPr/>
        </p:nvSpPr>
        <p:spPr>
          <a:xfrm>
            <a:off x="8890909" y="464799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Oval 74">
            <a:extLst>
              <a:ext uri="{FF2B5EF4-FFF2-40B4-BE49-F238E27FC236}">
                <a16:creationId xmlns:a16="http://schemas.microsoft.com/office/drawing/2014/main" id="{6DA7A847-76AE-1DE4-5DFD-071FE2F36B07}"/>
              </a:ext>
            </a:extLst>
          </p:cNvPr>
          <p:cNvSpPr/>
          <p:nvPr/>
        </p:nvSpPr>
        <p:spPr>
          <a:xfrm>
            <a:off x="9227265" y="464799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89FD9D6A-48A7-1AC4-CAB3-73A5362D3FA9}"/>
              </a:ext>
            </a:extLst>
          </p:cNvPr>
          <p:cNvSpPr/>
          <p:nvPr/>
        </p:nvSpPr>
        <p:spPr>
          <a:xfrm>
            <a:off x="8526608" y="462741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Oval 76">
            <a:extLst>
              <a:ext uri="{FF2B5EF4-FFF2-40B4-BE49-F238E27FC236}">
                <a16:creationId xmlns:a16="http://schemas.microsoft.com/office/drawing/2014/main" id="{1EF7BD1B-B176-4D06-A235-74CF1BD28473}"/>
              </a:ext>
            </a:extLst>
          </p:cNvPr>
          <p:cNvSpPr/>
          <p:nvPr/>
        </p:nvSpPr>
        <p:spPr>
          <a:xfrm>
            <a:off x="4505191" y="3716015"/>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Oval 77">
            <a:extLst>
              <a:ext uri="{FF2B5EF4-FFF2-40B4-BE49-F238E27FC236}">
                <a16:creationId xmlns:a16="http://schemas.microsoft.com/office/drawing/2014/main" id="{48879634-2058-E916-BE85-868432E0D22F}"/>
              </a:ext>
            </a:extLst>
          </p:cNvPr>
          <p:cNvSpPr/>
          <p:nvPr/>
        </p:nvSpPr>
        <p:spPr>
          <a:xfrm>
            <a:off x="4845916" y="3843860"/>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9B79FC4C-2214-CC2E-4B0C-0B547D4607AB}"/>
              </a:ext>
            </a:extLst>
          </p:cNvPr>
          <p:cNvSpPr/>
          <p:nvPr/>
        </p:nvSpPr>
        <p:spPr>
          <a:xfrm>
            <a:off x="5158849" y="393983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Oval 79">
            <a:extLst>
              <a:ext uri="{FF2B5EF4-FFF2-40B4-BE49-F238E27FC236}">
                <a16:creationId xmlns:a16="http://schemas.microsoft.com/office/drawing/2014/main" id="{77649EAC-5578-D6A7-4BF3-3ED636EA5879}"/>
              </a:ext>
            </a:extLst>
          </p:cNvPr>
          <p:cNvSpPr/>
          <p:nvPr/>
        </p:nvSpPr>
        <p:spPr>
          <a:xfrm>
            <a:off x="5471782" y="405988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Oval 80">
            <a:extLst>
              <a:ext uri="{FF2B5EF4-FFF2-40B4-BE49-F238E27FC236}">
                <a16:creationId xmlns:a16="http://schemas.microsoft.com/office/drawing/2014/main" id="{795A5EE3-6F3E-7A25-2D89-6154F24E07C5}"/>
              </a:ext>
            </a:extLst>
          </p:cNvPr>
          <p:cNvSpPr/>
          <p:nvPr/>
        </p:nvSpPr>
        <p:spPr>
          <a:xfrm>
            <a:off x="5808138" y="4131892"/>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Oval 81">
            <a:extLst>
              <a:ext uri="{FF2B5EF4-FFF2-40B4-BE49-F238E27FC236}">
                <a16:creationId xmlns:a16="http://schemas.microsoft.com/office/drawing/2014/main" id="{9ABDE3CE-B99B-E593-0CFD-CE81DCD71700}"/>
              </a:ext>
            </a:extLst>
          </p:cNvPr>
          <p:cNvSpPr/>
          <p:nvPr/>
        </p:nvSpPr>
        <p:spPr>
          <a:xfrm>
            <a:off x="6121071" y="422786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Oval 82">
            <a:extLst>
              <a:ext uri="{FF2B5EF4-FFF2-40B4-BE49-F238E27FC236}">
                <a16:creationId xmlns:a16="http://schemas.microsoft.com/office/drawing/2014/main" id="{94DAF292-B2CB-E1EE-CD81-DA7DF5408E10}"/>
              </a:ext>
            </a:extLst>
          </p:cNvPr>
          <p:cNvSpPr/>
          <p:nvPr/>
        </p:nvSpPr>
        <p:spPr>
          <a:xfrm>
            <a:off x="6434004" y="4347916"/>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Oval 83">
            <a:extLst>
              <a:ext uri="{FF2B5EF4-FFF2-40B4-BE49-F238E27FC236}">
                <a16:creationId xmlns:a16="http://schemas.microsoft.com/office/drawing/2014/main" id="{5C6B6771-FEAC-87A1-D96F-37F8B6C37067}"/>
              </a:ext>
            </a:extLst>
          </p:cNvPr>
          <p:cNvSpPr/>
          <p:nvPr/>
        </p:nvSpPr>
        <p:spPr>
          <a:xfrm>
            <a:off x="6770542" y="4428654"/>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Oval 84">
            <a:extLst>
              <a:ext uri="{FF2B5EF4-FFF2-40B4-BE49-F238E27FC236}">
                <a16:creationId xmlns:a16="http://schemas.microsoft.com/office/drawing/2014/main" id="{5456E942-C965-15DF-B509-34BF5715785F}"/>
              </a:ext>
            </a:extLst>
          </p:cNvPr>
          <p:cNvSpPr/>
          <p:nvPr/>
        </p:nvSpPr>
        <p:spPr>
          <a:xfrm>
            <a:off x="7111835" y="4566503"/>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Oval 85">
            <a:extLst>
              <a:ext uri="{FF2B5EF4-FFF2-40B4-BE49-F238E27FC236}">
                <a16:creationId xmlns:a16="http://schemas.microsoft.com/office/drawing/2014/main" id="{30FA8B0F-8232-B604-1D0E-DCCD5AC58A38}"/>
              </a:ext>
            </a:extLst>
          </p:cNvPr>
          <p:cNvSpPr/>
          <p:nvPr/>
        </p:nvSpPr>
        <p:spPr>
          <a:xfrm>
            <a:off x="7448191" y="4686555"/>
            <a:ext cx="288032" cy="2880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7253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
            <a:extLst>
              <a:ext uri="{FF2B5EF4-FFF2-40B4-BE49-F238E27FC236}">
                <a16:creationId xmlns:a16="http://schemas.microsoft.com/office/drawing/2014/main" id="{9EF3F3F6-2438-1106-A1A5-A363AED26B44}"/>
              </a:ext>
            </a:extLst>
          </p:cNvPr>
          <p:cNvSpPr txBox="1">
            <a:spLocks/>
          </p:cNvSpPr>
          <p:nvPr/>
        </p:nvSpPr>
        <p:spPr>
          <a:xfrm>
            <a:off x="306784" y="4808886"/>
            <a:ext cx="33857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t>Verstehen</a:t>
            </a:r>
          </a:p>
        </p:txBody>
      </p:sp>
      <p:sp>
        <p:nvSpPr>
          <p:cNvPr id="32" name="Eckige Klammer rechts 31">
            <a:extLst>
              <a:ext uri="{FF2B5EF4-FFF2-40B4-BE49-F238E27FC236}">
                <a16:creationId xmlns:a16="http://schemas.microsoft.com/office/drawing/2014/main" id="{1E2ED3EF-986B-D418-CBB0-04EB5A089101}"/>
              </a:ext>
            </a:extLst>
          </p:cNvPr>
          <p:cNvSpPr/>
          <p:nvPr/>
        </p:nvSpPr>
        <p:spPr>
          <a:xfrm rot="5400000">
            <a:off x="1933644" y="3006927"/>
            <a:ext cx="146351" cy="3404039"/>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39" name="Gerade Verbindung 38">
            <a:extLst>
              <a:ext uri="{FF2B5EF4-FFF2-40B4-BE49-F238E27FC236}">
                <a16:creationId xmlns:a16="http://schemas.microsoft.com/office/drawing/2014/main" id="{50ECBAFB-6E15-10FB-1F52-5589DAF642B6}"/>
              </a:ext>
            </a:extLst>
          </p:cNvPr>
          <p:cNvCxnSpPr>
            <a:cxnSpLocks/>
          </p:cNvCxnSpPr>
          <p:nvPr/>
        </p:nvCxnSpPr>
        <p:spPr>
          <a:xfrm>
            <a:off x="346075" y="3055869"/>
            <a:ext cx="11490325" cy="0"/>
          </a:xfrm>
          <a:prstGeom prst="line">
            <a:avLst/>
          </a:prstGeom>
          <a:ln w="1016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0A81377A-4092-DAB6-BA07-1F6F1340D998}"/>
              </a:ext>
            </a:extLst>
          </p:cNvPr>
          <p:cNvSpPr/>
          <p:nvPr/>
        </p:nvSpPr>
        <p:spPr>
          <a:xfrm flipV="1">
            <a:off x="3137049"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AE2A8058-5A5F-4ABD-5FA2-8A9CAD29816E}"/>
              </a:ext>
            </a:extLst>
          </p:cNvPr>
          <p:cNvSpPr/>
          <p:nvPr/>
        </p:nvSpPr>
        <p:spPr>
          <a:xfrm flipV="1">
            <a:off x="54770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AE1762A8-2AE8-11BD-CF81-F08FFD4B4842}"/>
              </a:ext>
            </a:extLst>
          </p:cNvPr>
          <p:cNvSpPr/>
          <p:nvPr/>
        </p:nvSpPr>
        <p:spPr>
          <a:xfrm flipV="1">
            <a:off x="78138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36A631A2-C0C5-A846-9250-BC46514053FC}"/>
              </a:ext>
            </a:extLst>
          </p:cNvPr>
          <p:cNvSpPr/>
          <p:nvPr/>
        </p:nvSpPr>
        <p:spPr>
          <a:xfrm flipV="1">
            <a:off x="10079253" y="2948866"/>
            <a:ext cx="216000" cy="216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Oval 66">
            <a:extLst>
              <a:ext uri="{FF2B5EF4-FFF2-40B4-BE49-F238E27FC236}">
                <a16:creationId xmlns:a16="http://schemas.microsoft.com/office/drawing/2014/main" id="{39B53601-C79C-B0E1-FCB7-51DA006D7516}"/>
              </a:ext>
            </a:extLst>
          </p:cNvPr>
          <p:cNvSpPr/>
          <p:nvPr/>
        </p:nvSpPr>
        <p:spPr>
          <a:xfrm rot="10800000" flipV="1">
            <a:off x="19683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48B8B1C8-92C7-946D-6039-62C3E1D98B5F}"/>
              </a:ext>
            </a:extLst>
          </p:cNvPr>
          <p:cNvSpPr/>
          <p:nvPr/>
        </p:nvSpPr>
        <p:spPr>
          <a:xfrm rot="10800000" flipV="1">
            <a:off x="43051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A123FAD9-3489-A868-220C-CBA639DD89D6}"/>
              </a:ext>
            </a:extLst>
          </p:cNvPr>
          <p:cNvSpPr/>
          <p:nvPr/>
        </p:nvSpPr>
        <p:spPr>
          <a:xfrm rot="10800000" flipV="1">
            <a:off x="6645076"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30A43F64-B4BC-C2D8-B7B6-73E5A0D121A6}"/>
              </a:ext>
            </a:extLst>
          </p:cNvPr>
          <p:cNvSpPr/>
          <p:nvPr/>
        </p:nvSpPr>
        <p:spPr>
          <a:xfrm rot="10800000" flipV="1">
            <a:off x="8996508"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EFDDD4C3-DB20-7037-7BA1-95BC8EA0C67E}"/>
              </a:ext>
            </a:extLst>
          </p:cNvPr>
          <p:cNvSpPr/>
          <p:nvPr/>
        </p:nvSpPr>
        <p:spPr>
          <a:xfrm rot="10800000" flipV="1">
            <a:off x="113155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1">
            <a:extLst>
              <a:ext uri="{FF2B5EF4-FFF2-40B4-BE49-F238E27FC236}">
                <a16:creationId xmlns:a16="http://schemas.microsoft.com/office/drawing/2014/main" id="{EE88DF68-66FE-B75C-0D80-4D7289B7F7B9}"/>
              </a:ext>
            </a:extLst>
          </p:cNvPr>
          <p:cNvSpPr>
            <a:spLocks noGrp="1"/>
          </p:cNvSpPr>
          <p:nvPr>
            <p:ph type="body" idx="1"/>
          </p:nvPr>
        </p:nvSpPr>
        <p:spPr>
          <a:xfrm>
            <a:off x="306784" y="1550303"/>
            <a:ext cx="1264841" cy="517748"/>
          </a:xfrm>
        </p:spPr>
        <p:txBody>
          <a:bodyPr/>
          <a:lstStyle/>
          <a:p>
            <a:pPr>
              <a:lnSpc>
                <a:spcPct val="100000"/>
              </a:lnSpc>
            </a:pPr>
            <a:r>
              <a:rPr lang="de-DE" sz="1600" dirty="0"/>
              <a:t>Diskurs</a:t>
            </a:r>
            <a:br>
              <a:rPr lang="de-DE" sz="1600" dirty="0"/>
            </a:br>
            <a:r>
              <a:rPr lang="de-DE" sz="1600" dirty="0"/>
              <a:t>und Thema</a:t>
            </a:r>
          </a:p>
        </p:txBody>
      </p:sp>
      <p:grpSp>
        <p:nvGrpSpPr>
          <p:cNvPr id="7" name="Gruppieren 6">
            <a:extLst>
              <a:ext uri="{FF2B5EF4-FFF2-40B4-BE49-F238E27FC236}">
                <a16:creationId xmlns:a16="http://schemas.microsoft.com/office/drawing/2014/main" id="{36A10E5F-B984-15E6-5D7D-8E5F10FAFA83}"/>
              </a:ext>
            </a:extLst>
          </p:cNvPr>
          <p:cNvGrpSpPr/>
          <p:nvPr/>
        </p:nvGrpSpPr>
        <p:grpSpPr>
          <a:xfrm>
            <a:off x="800249" y="2169360"/>
            <a:ext cx="72000" cy="921362"/>
            <a:chOff x="800249" y="2768867"/>
            <a:chExt cx="72000" cy="921362"/>
          </a:xfrm>
        </p:grpSpPr>
        <p:cxnSp>
          <p:nvCxnSpPr>
            <p:cNvPr id="11" name="Gerade Verbindung 10">
              <a:extLst>
                <a:ext uri="{FF2B5EF4-FFF2-40B4-BE49-F238E27FC236}">
                  <a16:creationId xmlns:a16="http://schemas.microsoft.com/office/drawing/2014/main" id="{61F82012-D607-F1B3-3663-A0586547006B}"/>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7EA3121A-D026-CAF1-978D-01AB11AA0E60}"/>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1" name="Textplatzhalter 2">
            <a:extLst>
              <a:ext uri="{FF2B5EF4-FFF2-40B4-BE49-F238E27FC236}">
                <a16:creationId xmlns:a16="http://schemas.microsoft.com/office/drawing/2014/main" id="{67DCD8F8-01E2-7DA7-E3C1-C0BCA35C8B0B}"/>
              </a:ext>
            </a:extLst>
          </p:cNvPr>
          <p:cNvSpPr>
            <a:spLocks noGrp="1"/>
          </p:cNvSpPr>
          <p:nvPr>
            <p:ph type="body" idx="13"/>
          </p:nvPr>
        </p:nvSpPr>
        <p:spPr>
          <a:xfrm>
            <a:off x="1487488" y="332656"/>
            <a:ext cx="9217024" cy="517748"/>
          </a:xfrm>
        </p:spPr>
        <p:txBody>
          <a:bodyPr anchor="t"/>
          <a:lstStyle/>
          <a:p>
            <a:pPr algn="ctr">
              <a:lnSpc>
                <a:spcPct val="100000"/>
              </a:lnSpc>
            </a:pPr>
            <a:r>
              <a:rPr lang="de-DE" sz="4000" dirty="0">
                <a:solidFill>
                  <a:schemeClr val="accent1"/>
                </a:solidFill>
                <a:latin typeface="ES Face ExtraLight" pitchFamily="2" charset="77"/>
                <a:ea typeface="ES Face ExtraLight" pitchFamily="2" charset="77"/>
              </a:rPr>
              <a:t>Krisencanvas</a:t>
            </a:r>
          </a:p>
        </p:txBody>
      </p:sp>
    </p:spTree>
    <p:extLst>
      <p:ext uri="{BB962C8B-B14F-4D97-AF65-F5344CB8AC3E}">
        <p14:creationId xmlns:p14="http://schemas.microsoft.com/office/powerpoint/2010/main" val="310571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A8AB579-94C1-95C9-B4FF-F0BE08F62957}"/>
              </a:ext>
            </a:extLst>
          </p:cNvPr>
          <p:cNvSpPr>
            <a:spLocks noGrp="1"/>
          </p:cNvSpPr>
          <p:nvPr>
            <p:ph type="body" idx="1"/>
          </p:nvPr>
        </p:nvSpPr>
        <p:spPr>
          <a:xfrm>
            <a:off x="306784" y="1550303"/>
            <a:ext cx="1264841" cy="517748"/>
          </a:xfrm>
        </p:spPr>
        <p:txBody>
          <a:bodyPr/>
          <a:lstStyle/>
          <a:p>
            <a:pPr>
              <a:lnSpc>
                <a:spcPct val="100000"/>
              </a:lnSpc>
            </a:pPr>
            <a:r>
              <a:rPr lang="de-DE" sz="1600" dirty="0"/>
              <a:t>Diskurs</a:t>
            </a:r>
            <a:br>
              <a:rPr lang="de-DE" sz="1600" dirty="0"/>
            </a:br>
            <a:r>
              <a:rPr lang="de-DE" sz="1600" dirty="0"/>
              <a:t>und Thema</a:t>
            </a:r>
          </a:p>
        </p:txBody>
      </p:sp>
      <p:sp>
        <p:nvSpPr>
          <p:cNvPr id="18" name="Textplatzhalter 1">
            <a:extLst>
              <a:ext uri="{FF2B5EF4-FFF2-40B4-BE49-F238E27FC236}">
                <a16:creationId xmlns:a16="http://schemas.microsoft.com/office/drawing/2014/main" id="{9EF3F3F6-2438-1106-A1A5-A363AED26B44}"/>
              </a:ext>
            </a:extLst>
          </p:cNvPr>
          <p:cNvSpPr txBox="1">
            <a:spLocks/>
          </p:cNvSpPr>
          <p:nvPr/>
        </p:nvSpPr>
        <p:spPr>
          <a:xfrm>
            <a:off x="306784" y="4808886"/>
            <a:ext cx="33857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t>Verstehen</a:t>
            </a:r>
          </a:p>
        </p:txBody>
      </p:sp>
      <p:sp>
        <p:nvSpPr>
          <p:cNvPr id="32" name="Eckige Klammer rechts 31">
            <a:extLst>
              <a:ext uri="{FF2B5EF4-FFF2-40B4-BE49-F238E27FC236}">
                <a16:creationId xmlns:a16="http://schemas.microsoft.com/office/drawing/2014/main" id="{1E2ED3EF-986B-D418-CBB0-04EB5A089101}"/>
              </a:ext>
            </a:extLst>
          </p:cNvPr>
          <p:cNvSpPr/>
          <p:nvPr/>
        </p:nvSpPr>
        <p:spPr>
          <a:xfrm rot="5400000">
            <a:off x="1933644" y="3006927"/>
            <a:ext cx="146351" cy="3404039"/>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39" name="Gerade Verbindung 38">
            <a:extLst>
              <a:ext uri="{FF2B5EF4-FFF2-40B4-BE49-F238E27FC236}">
                <a16:creationId xmlns:a16="http://schemas.microsoft.com/office/drawing/2014/main" id="{50ECBAFB-6E15-10FB-1F52-5589DAF642B6}"/>
              </a:ext>
            </a:extLst>
          </p:cNvPr>
          <p:cNvCxnSpPr>
            <a:cxnSpLocks/>
          </p:cNvCxnSpPr>
          <p:nvPr/>
        </p:nvCxnSpPr>
        <p:spPr>
          <a:xfrm>
            <a:off x="346075" y="3055869"/>
            <a:ext cx="11490325" cy="0"/>
          </a:xfrm>
          <a:prstGeom prst="line">
            <a:avLst/>
          </a:prstGeom>
          <a:ln w="101600"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9" name="Gruppieren 48">
            <a:extLst>
              <a:ext uri="{FF2B5EF4-FFF2-40B4-BE49-F238E27FC236}">
                <a16:creationId xmlns:a16="http://schemas.microsoft.com/office/drawing/2014/main" id="{FB3FA50A-5AA2-18CE-89DB-F94906C734AA}"/>
              </a:ext>
            </a:extLst>
          </p:cNvPr>
          <p:cNvGrpSpPr/>
          <p:nvPr/>
        </p:nvGrpSpPr>
        <p:grpSpPr>
          <a:xfrm>
            <a:off x="800249" y="2169360"/>
            <a:ext cx="72000" cy="921362"/>
            <a:chOff x="800249" y="2768867"/>
            <a:chExt cx="72000" cy="921362"/>
          </a:xfrm>
        </p:grpSpPr>
        <p:cxnSp>
          <p:nvCxnSpPr>
            <p:cNvPr id="43" name="Gerade Verbindung 42">
              <a:extLst>
                <a:ext uri="{FF2B5EF4-FFF2-40B4-BE49-F238E27FC236}">
                  <a16:creationId xmlns:a16="http://schemas.microsoft.com/office/drawing/2014/main" id="{9CC68685-809F-5EE5-1206-EAC2B8683274}"/>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B400F77-6251-FAA4-D729-B2CBA1BD6F96}"/>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2" name="Oval 51">
            <a:extLst>
              <a:ext uri="{FF2B5EF4-FFF2-40B4-BE49-F238E27FC236}">
                <a16:creationId xmlns:a16="http://schemas.microsoft.com/office/drawing/2014/main" id="{0A81377A-4092-DAB6-BA07-1F6F1340D998}"/>
              </a:ext>
            </a:extLst>
          </p:cNvPr>
          <p:cNvSpPr/>
          <p:nvPr/>
        </p:nvSpPr>
        <p:spPr>
          <a:xfrm flipV="1">
            <a:off x="3137049"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AE2A8058-5A5F-4ABD-5FA2-8A9CAD29816E}"/>
              </a:ext>
            </a:extLst>
          </p:cNvPr>
          <p:cNvSpPr/>
          <p:nvPr/>
        </p:nvSpPr>
        <p:spPr>
          <a:xfrm flipV="1">
            <a:off x="54770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AE1762A8-2AE8-11BD-CF81-F08FFD4B4842}"/>
              </a:ext>
            </a:extLst>
          </p:cNvPr>
          <p:cNvSpPr/>
          <p:nvPr/>
        </p:nvSpPr>
        <p:spPr>
          <a:xfrm flipV="1">
            <a:off x="78138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36A631A2-C0C5-A846-9250-BC46514053FC}"/>
              </a:ext>
            </a:extLst>
          </p:cNvPr>
          <p:cNvSpPr/>
          <p:nvPr/>
        </p:nvSpPr>
        <p:spPr>
          <a:xfrm flipV="1">
            <a:off x="10079253" y="2948866"/>
            <a:ext cx="216000" cy="216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Oval 66">
            <a:extLst>
              <a:ext uri="{FF2B5EF4-FFF2-40B4-BE49-F238E27FC236}">
                <a16:creationId xmlns:a16="http://schemas.microsoft.com/office/drawing/2014/main" id="{39B53601-C79C-B0E1-FCB7-51DA006D7516}"/>
              </a:ext>
            </a:extLst>
          </p:cNvPr>
          <p:cNvSpPr/>
          <p:nvPr/>
        </p:nvSpPr>
        <p:spPr>
          <a:xfrm rot="10800000" flipV="1">
            <a:off x="19683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48B8B1C8-92C7-946D-6039-62C3E1D98B5F}"/>
              </a:ext>
            </a:extLst>
          </p:cNvPr>
          <p:cNvSpPr/>
          <p:nvPr/>
        </p:nvSpPr>
        <p:spPr>
          <a:xfrm rot="10800000" flipV="1">
            <a:off x="43051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A123FAD9-3489-A868-220C-CBA639DD89D6}"/>
              </a:ext>
            </a:extLst>
          </p:cNvPr>
          <p:cNvSpPr/>
          <p:nvPr/>
        </p:nvSpPr>
        <p:spPr>
          <a:xfrm rot="10800000" flipV="1">
            <a:off x="6645076"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30A43F64-B4BC-C2D8-B7B6-73E5A0D121A6}"/>
              </a:ext>
            </a:extLst>
          </p:cNvPr>
          <p:cNvSpPr/>
          <p:nvPr/>
        </p:nvSpPr>
        <p:spPr>
          <a:xfrm rot="10800000" flipV="1">
            <a:off x="8996508"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EFDDD4C3-DB20-7037-7BA1-95BC8EA0C67E}"/>
              </a:ext>
            </a:extLst>
          </p:cNvPr>
          <p:cNvSpPr/>
          <p:nvPr/>
        </p:nvSpPr>
        <p:spPr>
          <a:xfrm rot="10800000" flipV="1">
            <a:off x="113155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platzhalter 1">
            <a:extLst>
              <a:ext uri="{FF2B5EF4-FFF2-40B4-BE49-F238E27FC236}">
                <a16:creationId xmlns:a16="http://schemas.microsoft.com/office/drawing/2014/main" id="{D1807B53-000E-451C-6E3C-36C1086A0CF9}"/>
              </a:ext>
            </a:extLst>
          </p:cNvPr>
          <p:cNvSpPr txBox="1">
            <a:spLocks/>
          </p:cNvSpPr>
          <p:nvPr/>
        </p:nvSpPr>
        <p:spPr>
          <a:xfrm>
            <a:off x="1462484" y="3991878"/>
            <a:ext cx="22300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t>Akteure und </a:t>
            </a:r>
            <a:br>
              <a:rPr lang="de-DE" sz="1600" dirty="0"/>
            </a:br>
            <a:r>
              <a:rPr lang="de-DE" sz="1600" dirty="0"/>
              <a:t>eigene Rolle</a:t>
            </a:r>
          </a:p>
        </p:txBody>
      </p:sp>
      <p:grpSp>
        <p:nvGrpSpPr>
          <p:cNvPr id="5" name="Gruppieren 4">
            <a:extLst>
              <a:ext uri="{FF2B5EF4-FFF2-40B4-BE49-F238E27FC236}">
                <a16:creationId xmlns:a16="http://schemas.microsoft.com/office/drawing/2014/main" id="{F459D7DF-50C0-5ECE-8EAB-3A2D168FF049}"/>
              </a:ext>
            </a:extLst>
          </p:cNvPr>
          <p:cNvGrpSpPr/>
          <p:nvPr/>
        </p:nvGrpSpPr>
        <p:grpSpPr>
          <a:xfrm rot="10800000">
            <a:off x="1968301" y="3020886"/>
            <a:ext cx="72000" cy="921362"/>
            <a:chOff x="800249" y="2768867"/>
            <a:chExt cx="72000" cy="921362"/>
          </a:xfrm>
        </p:grpSpPr>
        <p:cxnSp>
          <p:nvCxnSpPr>
            <p:cNvPr id="6" name="Gerade Verbindung 5">
              <a:extLst>
                <a:ext uri="{FF2B5EF4-FFF2-40B4-BE49-F238E27FC236}">
                  <a16:creationId xmlns:a16="http://schemas.microsoft.com/office/drawing/2014/main" id="{64BC9BD1-7C60-EA27-733F-BC6ED99FF36E}"/>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4CDFB614-43D0-AE3E-5005-54FE7646860B}"/>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Textplatzhalter 2">
            <a:extLst>
              <a:ext uri="{FF2B5EF4-FFF2-40B4-BE49-F238E27FC236}">
                <a16:creationId xmlns:a16="http://schemas.microsoft.com/office/drawing/2014/main" id="{E5829BF7-20F4-1864-AE46-A29328CC94B1}"/>
              </a:ext>
            </a:extLst>
          </p:cNvPr>
          <p:cNvSpPr txBox="1">
            <a:spLocks/>
          </p:cNvSpPr>
          <p:nvPr/>
        </p:nvSpPr>
        <p:spPr>
          <a:xfrm>
            <a:off x="1487488" y="332656"/>
            <a:ext cx="9217024" cy="517748"/>
          </a:xfrm>
          <a:prstGeom prst="rect">
            <a:avLst/>
          </a:prstGeom>
        </p:spPr>
        <p:txBody>
          <a:bodyPr vert="horz" lIns="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400" b="1"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4000" dirty="0">
                <a:solidFill>
                  <a:schemeClr val="accent1"/>
                </a:solidFill>
                <a:latin typeface="ES Face ExtraLight" pitchFamily="2" charset="77"/>
                <a:ea typeface="ES Face ExtraLight" pitchFamily="2" charset="77"/>
              </a:rPr>
              <a:t>Krisencanvas</a:t>
            </a:r>
          </a:p>
        </p:txBody>
      </p:sp>
    </p:spTree>
    <p:extLst>
      <p:ext uri="{BB962C8B-B14F-4D97-AF65-F5344CB8AC3E}">
        <p14:creationId xmlns:p14="http://schemas.microsoft.com/office/powerpoint/2010/main" val="276415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A36A1-2E8A-3EDD-5B98-5E0A5DEF3AF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1617B799-0860-36CE-5271-A7DD57DF524C}"/>
              </a:ext>
            </a:extLst>
          </p:cNvPr>
          <p:cNvSpPr>
            <a:spLocks noGrp="1"/>
          </p:cNvSpPr>
          <p:nvPr>
            <p:ph type="body" idx="1"/>
          </p:nvPr>
        </p:nvSpPr>
        <p:spPr>
          <a:xfrm>
            <a:off x="306784" y="1550303"/>
            <a:ext cx="1264841" cy="517748"/>
          </a:xfrm>
        </p:spPr>
        <p:txBody>
          <a:bodyPr/>
          <a:lstStyle/>
          <a:p>
            <a:pPr>
              <a:lnSpc>
                <a:spcPct val="100000"/>
              </a:lnSpc>
            </a:pPr>
            <a:r>
              <a:rPr lang="de-DE" sz="1600" dirty="0"/>
              <a:t>Diskurs</a:t>
            </a:r>
            <a:br>
              <a:rPr lang="de-DE" sz="1600" dirty="0"/>
            </a:br>
            <a:r>
              <a:rPr lang="de-DE" sz="1600" dirty="0"/>
              <a:t>und Thema</a:t>
            </a:r>
          </a:p>
        </p:txBody>
      </p:sp>
      <p:sp>
        <p:nvSpPr>
          <p:cNvPr id="18" name="Textplatzhalter 1">
            <a:extLst>
              <a:ext uri="{FF2B5EF4-FFF2-40B4-BE49-F238E27FC236}">
                <a16:creationId xmlns:a16="http://schemas.microsoft.com/office/drawing/2014/main" id="{0EE7FDD2-9546-5B52-52AD-6F6C65E708E0}"/>
              </a:ext>
            </a:extLst>
          </p:cNvPr>
          <p:cNvSpPr txBox="1">
            <a:spLocks/>
          </p:cNvSpPr>
          <p:nvPr/>
        </p:nvSpPr>
        <p:spPr>
          <a:xfrm>
            <a:off x="306784" y="4808886"/>
            <a:ext cx="33857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t>Verstehen</a:t>
            </a:r>
          </a:p>
        </p:txBody>
      </p:sp>
      <p:sp>
        <p:nvSpPr>
          <p:cNvPr id="32" name="Eckige Klammer rechts 31">
            <a:extLst>
              <a:ext uri="{FF2B5EF4-FFF2-40B4-BE49-F238E27FC236}">
                <a16:creationId xmlns:a16="http://schemas.microsoft.com/office/drawing/2014/main" id="{C87130EE-818F-58B4-84A0-7829D6FFA022}"/>
              </a:ext>
            </a:extLst>
          </p:cNvPr>
          <p:cNvSpPr/>
          <p:nvPr/>
        </p:nvSpPr>
        <p:spPr>
          <a:xfrm rot="5400000">
            <a:off x="1933644" y="3006927"/>
            <a:ext cx="146351" cy="3404039"/>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39" name="Gerade Verbindung 38">
            <a:extLst>
              <a:ext uri="{FF2B5EF4-FFF2-40B4-BE49-F238E27FC236}">
                <a16:creationId xmlns:a16="http://schemas.microsoft.com/office/drawing/2014/main" id="{E7FCAF29-5441-120F-C520-1F3E89EE35FC}"/>
              </a:ext>
            </a:extLst>
          </p:cNvPr>
          <p:cNvCxnSpPr>
            <a:cxnSpLocks/>
          </p:cNvCxnSpPr>
          <p:nvPr/>
        </p:nvCxnSpPr>
        <p:spPr>
          <a:xfrm>
            <a:off x="346075" y="3055869"/>
            <a:ext cx="11490325" cy="0"/>
          </a:xfrm>
          <a:prstGeom prst="line">
            <a:avLst/>
          </a:prstGeom>
          <a:ln w="101600"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9" name="Gruppieren 48">
            <a:extLst>
              <a:ext uri="{FF2B5EF4-FFF2-40B4-BE49-F238E27FC236}">
                <a16:creationId xmlns:a16="http://schemas.microsoft.com/office/drawing/2014/main" id="{C25867F9-AE3A-2516-E6A3-FFED2E1548CD}"/>
              </a:ext>
            </a:extLst>
          </p:cNvPr>
          <p:cNvGrpSpPr/>
          <p:nvPr/>
        </p:nvGrpSpPr>
        <p:grpSpPr>
          <a:xfrm>
            <a:off x="800249" y="2169360"/>
            <a:ext cx="72000" cy="921362"/>
            <a:chOff x="800249" y="2768867"/>
            <a:chExt cx="72000" cy="921362"/>
          </a:xfrm>
        </p:grpSpPr>
        <p:cxnSp>
          <p:nvCxnSpPr>
            <p:cNvPr id="43" name="Gerade Verbindung 42">
              <a:extLst>
                <a:ext uri="{FF2B5EF4-FFF2-40B4-BE49-F238E27FC236}">
                  <a16:creationId xmlns:a16="http://schemas.microsoft.com/office/drawing/2014/main" id="{98443318-117D-0317-176D-7E5F6F9BEF47}"/>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2BB954FE-6005-769A-210E-3C492B3D7F23}"/>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2" name="Oval 51">
            <a:extLst>
              <a:ext uri="{FF2B5EF4-FFF2-40B4-BE49-F238E27FC236}">
                <a16:creationId xmlns:a16="http://schemas.microsoft.com/office/drawing/2014/main" id="{E4CC8E92-E594-EF80-6BCC-D6CDE30A543A}"/>
              </a:ext>
            </a:extLst>
          </p:cNvPr>
          <p:cNvSpPr/>
          <p:nvPr/>
        </p:nvSpPr>
        <p:spPr>
          <a:xfrm flipV="1">
            <a:off x="3137049"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60FD89A2-9FD6-F185-3BDD-D4BD3EA00BFE}"/>
              </a:ext>
            </a:extLst>
          </p:cNvPr>
          <p:cNvSpPr/>
          <p:nvPr/>
        </p:nvSpPr>
        <p:spPr>
          <a:xfrm flipV="1">
            <a:off x="54770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B0D252A2-F444-FC91-1506-DBF0589DCD94}"/>
              </a:ext>
            </a:extLst>
          </p:cNvPr>
          <p:cNvSpPr/>
          <p:nvPr/>
        </p:nvSpPr>
        <p:spPr>
          <a:xfrm flipV="1">
            <a:off x="78138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804F0BE7-B264-732C-AB01-20B4A7AB343B}"/>
              </a:ext>
            </a:extLst>
          </p:cNvPr>
          <p:cNvSpPr/>
          <p:nvPr/>
        </p:nvSpPr>
        <p:spPr>
          <a:xfrm flipV="1">
            <a:off x="10079253" y="2948866"/>
            <a:ext cx="216000" cy="216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Oval 66">
            <a:extLst>
              <a:ext uri="{FF2B5EF4-FFF2-40B4-BE49-F238E27FC236}">
                <a16:creationId xmlns:a16="http://schemas.microsoft.com/office/drawing/2014/main" id="{0FE043CD-42C7-7EE6-7C29-26BBED7A09F7}"/>
              </a:ext>
            </a:extLst>
          </p:cNvPr>
          <p:cNvSpPr/>
          <p:nvPr/>
        </p:nvSpPr>
        <p:spPr>
          <a:xfrm rot="10800000" flipV="1">
            <a:off x="19683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BF1CB575-7B6B-82DA-0437-C13E07DC5903}"/>
              </a:ext>
            </a:extLst>
          </p:cNvPr>
          <p:cNvSpPr/>
          <p:nvPr/>
        </p:nvSpPr>
        <p:spPr>
          <a:xfrm rot="10800000" flipV="1">
            <a:off x="43051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EF13CD2B-A37F-0727-5A54-FD802FD8A0F5}"/>
              </a:ext>
            </a:extLst>
          </p:cNvPr>
          <p:cNvSpPr/>
          <p:nvPr/>
        </p:nvSpPr>
        <p:spPr>
          <a:xfrm rot="10800000" flipV="1">
            <a:off x="6645076"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DF0115C2-E87E-A3FF-57E4-32C6C5439B03}"/>
              </a:ext>
            </a:extLst>
          </p:cNvPr>
          <p:cNvSpPr/>
          <p:nvPr/>
        </p:nvSpPr>
        <p:spPr>
          <a:xfrm rot="10800000" flipV="1">
            <a:off x="8996508"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2B71D5DA-87F1-D354-115B-12DBD4364B31}"/>
              </a:ext>
            </a:extLst>
          </p:cNvPr>
          <p:cNvSpPr/>
          <p:nvPr/>
        </p:nvSpPr>
        <p:spPr>
          <a:xfrm rot="10800000" flipV="1">
            <a:off x="113155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platzhalter 1">
            <a:extLst>
              <a:ext uri="{FF2B5EF4-FFF2-40B4-BE49-F238E27FC236}">
                <a16:creationId xmlns:a16="http://schemas.microsoft.com/office/drawing/2014/main" id="{A52F3C4B-40A7-4E9B-4F11-79FFCC3DF766}"/>
              </a:ext>
            </a:extLst>
          </p:cNvPr>
          <p:cNvSpPr txBox="1">
            <a:spLocks/>
          </p:cNvSpPr>
          <p:nvPr/>
        </p:nvSpPr>
        <p:spPr>
          <a:xfrm>
            <a:off x="1462484" y="3991878"/>
            <a:ext cx="22300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t>Akteure und </a:t>
            </a:r>
            <a:br>
              <a:rPr lang="de-DE" sz="1600" dirty="0"/>
            </a:br>
            <a:r>
              <a:rPr lang="de-DE" sz="1600" dirty="0"/>
              <a:t>eigene Rolle</a:t>
            </a:r>
          </a:p>
        </p:txBody>
      </p:sp>
      <p:grpSp>
        <p:nvGrpSpPr>
          <p:cNvPr id="5" name="Gruppieren 4">
            <a:extLst>
              <a:ext uri="{FF2B5EF4-FFF2-40B4-BE49-F238E27FC236}">
                <a16:creationId xmlns:a16="http://schemas.microsoft.com/office/drawing/2014/main" id="{4E1B282B-9842-B2E4-EA56-AA8863270D91}"/>
              </a:ext>
            </a:extLst>
          </p:cNvPr>
          <p:cNvGrpSpPr/>
          <p:nvPr/>
        </p:nvGrpSpPr>
        <p:grpSpPr>
          <a:xfrm rot="10800000">
            <a:off x="1968301" y="3020886"/>
            <a:ext cx="72000" cy="921362"/>
            <a:chOff x="800249" y="2768867"/>
            <a:chExt cx="72000" cy="921362"/>
          </a:xfrm>
        </p:grpSpPr>
        <p:cxnSp>
          <p:nvCxnSpPr>
            <p:cNvPr id="6" name="Gerade Verbindung 5">
              <a:extLst>
                <a:ext uri="{FF2B5EF4-FFF2-40B4-BE49-F238E27FC236}">
                  <a16:creationId xmlns:a16="http://schemas.microsoft.com/office/drawing/2014/main" id="{BDED50F6-41B4-1064-571F-8A8FB69C749A}"/>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9D7E613-88B3-E758-0CC8-9B29F4D8044A}"/>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Textplatzhalter 2">
            <a:extLst>
              <a:ext uri="{FF2B5EF4-FFF2-40B4-BE49-F238E27FC236}">
                <a16:creationId xmlns:a16="http://schemas.microsoft.com/office/drawing/2014/main" id="{779444EF-B84F-3FEE-B1FA-0B70F06A3A0A}"/>
              </a:ext>
            </a:extLst>
          </p:cNvPr>
          <p:cNvSpPr txBox="1">
            <a:spLocks/>
          </p:cNvSpPr>
          <p:nvPr/>
        </p:nvSpPr>
        <p:spPr>
          <a:xfrm>
            <a:off x="1487488" y="332656"/>
            <a:ext cx="9217024" cy="517748"/>
          </a:xfrm>
          <a:prstGeom prst="rect">
            <a:avLst/>
          </a:prstGeom>
        </p:spPr>
        <p:txBody>
          <a:bodyPr vert="horz" lIns="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400" b="1"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4000" dirty="0">
                <a:solidFill>
                  <a:schemeClr val="accent1"/>
                </a:solidFill>
                <a:latin typeface="ES Face ExtraLight" pitchFamily="2" charset="77"/>
                <a:ea typeface="ES Face ExtraLight" pitchFamily="2" charset="77"/>
              </a:rPr>
              <a:t>Krisencanvas</a:t>
            </a:r>
          </a:p>
        </p:txBody>
      </p:sp>
      <p:sp>
        <p:nvSpPr>
          <p:cNvPr id="3" name="Textplatzhalter 1">
            <a:extLst>
              <a:ext uri="{FF2B5EF4-FFF2-40B4-BE49-F238E27FC236}">
                <a16:creationId xmlns:a16="http://schemas.microsoft.com/office/drawing/2014/main" id="{67EE9B86-895A-E6DC-057B-9F959B90FDD9}"/>
              </a:ext>
            </a:extLst>
          </p:cNvPr>
          <p:cNvSpPr txBox="1">
            <a:spLocks/>
          </p:cNvSpPr>
          <p:nvPr/>
        </p:nvSpPr>
        <p:spPr>
          <a:xfrm>
            <a:off x="26467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Krisen-</a:t>
            </a:r>
            <a:br>
              <a:rPr lang="de-DE" sz="1600" dirty="0">
                <a:effectLst/>
              </a:rPr>
            </a:br>
            <a:r>
              <a:rPr lang="de-DE" sz="1600" dirty="0" err="1">
                <a:effectLst/>
              </a:rPr>
              <a:t>dynamik</a:t>
            </a:r>
            <a:endParaRPr lang="de-DE" sz="1600" dirty="0"/>
          </a:p>
        </p:txBody>
      </p:sp>
      <p:grpSp>
        <p:nvGrpSpPr>
          <p:cNvPr id="8" name="Gruppieren 7">
            <a:extLst>
              <a:ext uri="{FF2B5EF4-FFF2-40B4-BE49-F238E27FC236}">
                <a16:creationId xmlns:a16="http://schemas.microsoft.com/office/drawing/2014/main" id="{6B2791E9-1F5B-1964-F782-1235DFE141E6}"/>
              </a:ext>
            </a:extLst>
          </p:cNvPr>
          <p:cNvGrpSpPr/>
          <p:nvPr/>
        </p:nvGrpSpPr>
        <p:grpSpPr>
          <a:xfrm>
            <a:off x="3137049" y="2169360"/>
            <a:ext cx="72000" cy="921362"/>
            <a:chOff x="800249" y="2768867"/>
            <a:chExt cx="72000" cy="921362"/>
          </a:xfrm>
        </p:grpSpPr>
        <p:cxnSp>
          <p:nvCxnSpPr>
            <p:cNvPr id="9" name="Gerade Verbindung 8">
              <a:extLst>
                <a:ext uri="{FF2B5EF4-FFF2-40B4-BE49-F238E27FC236}">
                  <a16:creationId xmlns:a16="http://schemas.microsoft.com/office/drawing/2014/main" id="{4C358098-3DA3-FE83-95B0-0C4B3E0E9BCB}"/>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0C54584-26FA-5AB8-964F-BA5AA5D573EC}"/>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42938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Landfahrzeug, Fahrzeug, draußen, Rad enthält.&#10;&#10;KI-generierte Inhalte können fehlerhaft sein.">
            <a:extLst>
              <a:ext uri="{FF2B5EF4-FFF2-40B4-BE49-F238E27FC236}">
                <a16:creationId xmlns:a16="http://schemas.microsoft.com/office/drawing/2014/main" id="{7B8EB70D-1F8F-2107-3F1E-858607D664C3}"/>
              </a:ext>
            </a:extLst>
          </p:cNvPr>
          <p:cNvPicPr>
            <a:picLocks noChangeAspect="1"/>
          </p:cNvPicPr>
          <p:nvPr/>
        </p:nvPicPr>
        <p:blipFill>
          <a:blip r:embed="rId2"/>
          <a:stretch>
            <a:fillRect/>
          </a:stretch>
        </p:blipFill>
        <p:spPr>
          <a:xfrm>
            <a:off x="1665514" y="261700"/>
            <a:ext cx="8361136" cy="6334600"/>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722214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85617-5060-295A-E0D0-3FECECAFA72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95A810B-DEF6-D9B8-87AB-8B5767CBC40C}"/>
              </a:ext>
            </a:extLst>
          </p:cNvPr>
          <p:cNvSpPr>
            <a:spLocks noGrp="1"/>
          </p:cNvSpPr>
          <p:nvPr>
            <p:ph type="body" idx="1"/>
          </p:nvPr>
        </p:nvSpPr>
        <p:spPr>
          <a:xfrm>
            <a:off x="306784" y="1550303"/>
            <a:ext cx="1264841" cy="517748"/>
          </a:xfrm>
        </p:spPr>
        <p:txBody>
          <a:bodyPr/>
          <a:lstStyle/>
          <a:p>
            <a:pPr>
              <a:lnSpc>
                <a:spcPct val="100000"/>
              </a:lnSpc>
            </a:pPr>
            <a:r>
              <a:rPr lang="de-DE" sz="1600" dirty="0"/>
              <a:t>Diskurs</a:t>
            </a:r>
            <a:br>
              <a:rPr lang="de-DE" sz="1600" dirty="0"/>
            </a:br>
            <a:r>
              <a:rPr lang="de-DE" sz="1600" dirty="0"/>
              <a:t>und Thema</a:t>
            </a:r>
          </a:p>
        </p:txBody>
      </p:sp>
      <p:sp>
        <p:nvSpPr>
          <p:cNvPr id="18" name="Textplatzhalter 1">
            <a:extLst>
              <a:ext uri="{FF2B5EF4-FFF2-40B4-BE49-F238E27FC236}">
                <a16:creationId xmlns:a16="http://schemas.microsoft.com/office/drawing/2014/main" id="{AD803B8B-B280-A560-1CBA-B28D511365DC}"/>
              </a:ext>
            </a:extLst>
          </p:cNvPr>
          <p:cNvSpPr txBox="1">
            <a:spLocks/>
          </p:cNvSpPr>
          <p:nvPr/>
        </p:nvSpPr>
        <p:spPr>
          <a:xfrm>
            <a:off x="306784" y="4808886"/>
            <a:ext cx="33857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t>Verstehen</a:t>
            </a:r>
          </a:p>
        </p:txBody>
      </p:sp>
      <p:sp>
        <p:nvSpPr>
          <p:cNvPr id="32" name="Eckige Klammer rechts 31">
            <a:extLst>
              <a:ext uri="{FF2B5EF4-FFF2-40B4-BE49-F238E27FC236}">
                <a16:creationId xmlns:a16="http://schemas.microsoft.com/office/drawing/2014/main" id="{2751445F-9C30-BCDA-A39C-22DE147B36F2}"/>
              </a:ext>
            </a:extLst>
          </p:cNvPr>
          <p:cNvSpPr/>
          <p:nvPr/>
        </p:nvSpPr>
        <p:spPr>
          <a:xfrm rot="5400000">
            <a:off x="1933644" y="3006927"/>
            <a:ext cx="146351" cy="3404039"/>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39" name="Gerade Verbindung 38">
            <a:extLst>
              <a:ext uri="{FF2B5EF4-FFF2-40B4-BE49-F238E27FC236}">
                <a16:creationId xmlns:a16="http://schemas.microsoft.com/office/drawing/2014/main" id="{C1301DCE-DD43-F3FD-8B0F-A05130CD3ADE}"/>
              </a:ext>
            </a:extLst>
          </p:cNvPr>
          <p:cNvCxnSpPr>
            <a:cxnSpLocks/>
          </p:cNvCxnSpPr>
          <p:nvPr/>
        </p:nvCxnSpPr>
        <p:spPr>
          <a:xfrm>
            <a:off x="346075" y="3055869"/>
            <a:ext cx="11490325" cy="0"/>
          </a:xfrm>
          <a:prstGeom prst="line">
            <a:avLst/>
          </a:prstGeom>
          <a:ln w="101600"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9" name="Gruppieren 48">
            <a:extLst>
              <a:ext uri="{FF2B5EF4-FFF2-40B4-BE49-F238E27FC236}">
                <a16:creationId xmlns:a16="http://schemas.microsoft.com/office/drawing/2014/main" id="{79D5F3A8-E5CD-C401-BEBD-094B035B0B35}"/>
              </a:ext>
            </a:extLst>
          </p:cNvPr>
          <p:cNvGrpSpPr/>
          <p:nvPr/>
        </p:nvGrpSpPr>
        <p:grpSpPr>
          <a:xfrm>
            <a:off x="800249" y="2169360"/>
            <a:ext cx="72000" cy="921362"/>
            <a:chOff x="800249" y="2768867"/>
            <a:chExt cx="72000" cy="921362"/>
          </a:xfrm>
        </p:grpSpPr>
        <p:cxnSp>
          <p:nvCxnSpPr>
            <p:cNvPr id="43" name="Gerade Verbindung 42">
              <a:extLst>
                <a:ext uri="{FF2B5EF4-FFF2-40B4-BE49-F238E27FC236}">
                  <a16:creationId xmlns:a16="http://schemas.microsoft.com/office/drawing/2014/main" id="{DB6A1875-D5E9-813B-DA95-B98109BF9F4D}"/>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29239B4E-37AF-216A-07BB-9F6F7C16F7C5}"/>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2" name="Oval 51">
            <a:extLst>
              <a:ext uri="{FF2B5EF4-FFF2-40B4-BE49-F238E27FC236}">
                <a16:creationId xmlns:a16="http://schemas.microsoft.com/office/drawing/2014/main" id="{F803C88B-6C04-71EF-24EB-A8DD70B4F6FD}"/>
              </a:ext>
            </a:extLst>
          </p:cNvPr>
          <p:cNvSpPr/>
          <p:nvPr/>
        </p:nvSpPr>
        <p:spPr>
          <a:xfrm flipV="1">
            <a:off x="3137049"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8A0C9682-3B99-676B-B442-51FC1B16BBE6}"/>
              </a:ext>
            </a:extLst>
          </p:cNvPr>
          <p:cNvSpPr/>
          <p:nvPr/>
        </p:nvSpPr>
        <p:spPr>
          <a:xfrm flipV="1">
            <a:off x="54770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C798FC05-6A3B-9A14-4186-866FB87FF4A3}"/>
              </a:ext>
            </a:extLst>
          </p:cNvPr>
          <p:cNvSpPr/>
          <p:nvPr/>
        </p:nvSpPr>
        <p:spPr>
          <a:xfrm flipV="1">
            <a:off x="78138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CA17CEF4-FE0C-F352-94DA-8BA60F28B7C5}"/>
              </a:ext>
            </a:extLst>
          </p:cNvPr>
          <p:cNvSpPr/>
          <p:nvPr/>
        </p:nvSpPr>
        <p:spPr>
          <a:xfrm flipV="1">
            <a:off x="10079253" y="2948866"/>
            <a:ext cx="216000" cy="216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Oval 66">
            <a:extLst>
              <a:ext uri="{FF2B5EF4-FFF2-40B4-BE49-F238E27FC236}">
                <a16:creationId xmlns:a16="http://schemas.microsoft.com/office/drawing/2014/main" id="{1D7EFD69-A6C4-994D-23BA-6C807DDBC947}"/>
              </a:ext>
            </a:extLst>
          </p:cNvPr>
          <p:cNvSpPr/>
          <p:nvPr/>
        </p:nvSpPr>
        <p:spPr>
          <a:xfrm rot="10800000" flipV="1">
            <a:off x="19683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0E32D5AE-DD2C-A4AF-49DA-A0663951A036}"/>
              </a:ext>
            </a:extLst>
          </p:cNvPr>
          <p:cNvSpPr/>
          <p:nvPr/>
        </p:nvSpPr>
        <p:spPr>
          <a:xfrm rot="10800000" flipV="1">
            <a:off x="43051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41E569BC-B875-F887-9E80-327434FAA6B9}"/>
              </a:ext>
            </a:extLst>
          </p:cNvPr>
          <p:cNvSpPr/>
          <p:nvPr/>
        </p:nvSpPr>
        <p:spPr>
          <a:xfrm rot="10800000" flipV="1">
            <a:off x="6645076"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4C2FA063-E417-60D7-5CDE-FD64B98EC56B}"/>
              </a:ext>
            </a:extLst>
          </p:cNvPr>
          <p:cNvSpPr/>
          <p:nvPr/>
        </p:nvSpPr>
        <p:spPr>
          <a:xfrm rot="10800000" flipV="1">
            <a:off x="8996508"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16941255-EF52-EAEB-D806-8928D42EE176}"/>
              </a:ext>
            </a:extLst>
          </p:cNvPr>
          <p:cNvSpPr/>
          <p:nvPr/>
        </p:nvSpPr>
        <p:spPr>
          <a:xfrm rot="10800000" flipV="1">
            <a:off x="113155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platzhalter 1">
            <a:extLst>
              <a:ext uri="{FF2B5EF4-FFF2-40B4-BE49-F238E27FC236}">
                <a16:creationId xmlns:a16="http://schemas.microsoft.com/office/drawing/2014/main" id="{626C14DD-CD3B-254C-931D-44A6EA01EF58}"/>
              </a:ext>
            </a:extLst>
          </p:cNvPr>
          <p:cNvSpPr txBox="1">
            <a:spLocks/>
          </p:cNvSpPr>
          <p:nvPr/>
        </p:nvSpPr>
        <p:spPr>
          <a:xfrm>
            <a:off x="1462484" y="3991878"/>
            <a:ext cx="22300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t>Akteure und </a:t>
            </a:r>
            <a:br>
              <a:rPr lang="de-DE" sz="1600" dirty="0"/>
            </a:br>
            <a:r>
              <a:rPr lang="de-DE" sz="1600" dirty="0"/>
              <a:t>eigene Rolle</a:t>
            </a:r>
          </a:p>
        </p:txBody>
      </p:sp>
      <p:grpSp>
        <p:nvGrpSpPr>
          <p:cNvPr id="5" name="Gruppieren 4">
            <a:extLst>
              <a:ext uri="{FF2B5EF4-FFF2-40B4-BE49-F238E27FC236}">
                <a16:creationId xmlns:a16="http://schemas.microsoft.com/office/drawing/2014/main" id="{C5A319DC-7593-8DBB-B076-97BACAD70E67}"/>
              </a:ext>
            </a:extLst>
          </p:cNvPr>
          <p:cNvGrpSpPr/>
          <p:nvPr/>
        </p:nvGrpSpPr>
        <p:grpSpPr>
          <a:xfrm rot="10800000">
            <a:off x="1968301" y="3020886"/>
            <a:ext cx="72000" cy="921362"/>
            <a:chOff x="800249" y="2768867"/>
            <a:chExt cx="72000" cy="921362"/>
          </a:xfrm>
        </p:grpSpPr>
        <p:cxnSp>
          <p:nvCxnSpPr>
            <p:cNvPr id="6" name="Gerade Verbindung 5">
              <a:extLst>
                <a:ext uri="{FF2B5EF4-FFF2-40B4-BE49-F238E27FC236}">
                  <a16:creationId xmlns:a16="http://schemas.microsoft.com/office/drawing/2014/main" id="{8443680D-9E71-A838-BE2B-86337ED303B3}"/>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F4CDDE93-893C-E17F-C9C1-1E47D950BBFF}"/>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Textplatzhalter 2">
            <a:extLst>
              <a:ext uri="{FF2B5EF4-FFF2-40B4-BE49-F238E27FC236}">
                <a16:creationId xmlns:a16="http://schemas.microsoft.com/office/drawing/2014/main" id="{021438BA-37AA-50F7-7E0E-C184E36E4ED9}"/>
              </a:ext>
            </a:extLst>
          </p:cNvPr>
          <p:cNvSpPr txBox="1">
            <a:spLocks/>
          </p:cNvSpPr>
          <p:nvPr/>
        </p:nvSpPr>
        <p:spPr>
          <a:xfrm>
            <a:off x="1487488" y="332656"/>
            <a:ext cx="9217024" cy="517748"/>
          </a:xfrm>
          <a:prstGeom prst="rect">
            <a:avLst/>
          </a:prstGeom>
        </p:spPr>
        <p:txBody>
          <a:bodyPr vert="horz" lIns="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400" b="1"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4000" dirty="0">
                <a:solidFill>
                  <a:schemeClr val="accent1"/>
                </a:solidFill>
                <a:latin typeface="ES Face ExtraLight" pitchFamily="2" charset="77"/>
                <a:ea typeface="ES Face ExtraLight" pitchFamily="2" charset="77"/>
              </a:rPr>
              <a:t>Krisencanvas</a:t>
            </a:r>
          </a:p>
        </p:txBody>
      </p:sp>
      <p:sp>
        <p:nvSpPr>
          <p:cNvPr id="3" name="Textplatzhalter 1">
            <a:extLst>
              <a:ext uri="{FF2B5EF4-FFF2-40B4-BE49-F238E27FC236}">
                <a16:creationId xmlns:a16="http://schemas.microsoft.com/office/drawing/2014/main" id="{8C05EC78-E320-0F4B-67FF-FAE92BD488A8}"/>
              </a:ext>
            </a:extLst>
          </p:cNvPr>
          <p:cNvSpPr txBox="1">
            <a:spLocks/>
          </p:cNvSpPr>
          <p:nvPr/>
        </p:nvSpPr>
        <p:spPr>
          <a:xfrm>
            <a:off x="26467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Krisen-</a:t>
            </a:r>
            <a:br>
              <a:rPr lang="de-DE" sz="1600" dirty="0">
                <a:effectLst/>
              </a:rPr>
            </a:br>
            <a:r>
              <a:rPr lang="de-DE" sz="1600" dirty="0" err="1">
                <a:effectLst/>
              </a:rPr>
              <a:t>dynamik</a:t>
            </a:r>
            <a:endParaRPr lang="de-DE" sz="1600" dirty="0"/>
          </a:p>
        </p:txBody>
      </p:sp>
      <p:grpSp>
        <p:nvGrpSpPr>
          <p:cNvPr id="8" name="Gruppieren 7">
            <a:extLst>
              <a:ext uri="{FF2B5EF4-FFF2-40B4-BE49-F238E27FC236}">
                <a16:creationId xmlns:a16="http://schemas.microsoft.com/office/drawing/2014/main" id="{4B2F8BFE-92BC-8446-9EE4-E432010C63DC}"/>
              </a:ext>
            </a:extLst>
          </p:cNvPr>
          <p:cNvGrpSpPr/>
          <p:nvPr/>
        </p:nvGrpSpPr>
        <p:grpSpPr>
          <a:xfrm>
            <a:off x="3137049" y="2169360"/>
            <a:ext cx="72000" cy="921362"/>
            <a:chOff x="800249" y="2768867"/>
            <a:chExt cx="72000" cy="921362"/>
          </a:xfrm>
        </p:grpSpPr>
        <p:cxnSp>
          <p:nvCxnSpPr>
            <p:cNvPr id="9" name="Gerade Verbindung 8">
              <a:extLst>
                <a:ext uri="{FF2B5EF4-FFF2-40B4-BE49-F238E27FC236}">
                  <a16:creationId xmlns:a16="http://schemas.microsoft.com/office/drawing/2014/main" id="{7D4CD917-937C-B597-433D-9C9D6E1C1B2D}"/>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2323466-CE77-9B60-7D4A-C06DBE7A9D52}"/>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Textplatzhalter 1">
            <a:extLst>
              <a:ext uri="{FF2B5EF4-FFF2-40B4-BE49-F238E27FC236}">
                <a16:creationId xmlns:a16="http://schemas.microsoft.com/office/drawing/2014/main" id="{A5D45771-6B36-090F-0FB0-A42D2662E092}"/>
              </a:ext>
            </a:extLst>
          </p:cNvPr>
          <p:cNvSpPr txBox="1">
            <a:spLocks/>
          </p:cNvSpPr>
          <p:nvPr/>
        </p:nvSpPr>
        <p:spPr>
          <a:xfrm>
            <a:off x="3802459" y="3991878"/>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Haltungen </a:t>
            </a:r>
            <a:br>
              <a:rPr lang="de-DE" sz="1600" dirty="0">
                <a:effectLst/>
              </a:rPr>
            </a:br>
            <a:r>
              <a:rPr lang="de-DE" sz="1600" dirty="0">
                <a:effectLst/>
              </a:rPr>
              <a:t>und Maximen</a:t>
            </a:r>
            <a:endParaRPr lang="de-DE" sz="1600" dirty="0"/>
          </a:p>
        </p:txBody>
      </p:sp>
      <p:sp>
        <p:nvSpPr>
          <p:cNvPr id="13" name="Textplatzhalter 1">
            <a:extLst>
              <a:ext uri="{FF2B5EF4-FFF2-40B4-BE49-F238E27FC236}">
                <a16:creationId xmlns:a16="http://schemas.microsoft.com/office/drawing/2014/main" id="{42AC51C6-CBB9-6482-940C-97221614E68A}"/>
              </a:ext>
            </a:extLst>
          </p:cNvPr>
          <p:cNvSpPr txBox="1">
            <a:spLocks/>
          </p:cNvSpPr>
          <p:nvPr/>
        </p:nvSpPr>
        <p:spPr>
          <a:xfrm>
            <a:off x="3802460" y="4808886"/>
            <a:ext cx="57320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effectLst/>
              </a:rPr>
              <a:t>Vorbereiten</a:t>
            </a:r>
            <a:endParaRPr lang="de-DE" sz="1600" dirty="0"/>
          </a:p>
        </p:txBody>
      </p:sp>
      <p:sp>
        <p:nvSpPr>
          <p:cNvPr id="14" name="Eckige Klammer rechts 13">
            <a:extLst>
              <a:ext uri="{FF2B5EF4-FFF2-40B4-BE49-F238E27FC236}">
                <a16:creationId xmlns:a16="http://schemas.microsoft.com/office/drawing/2014/main" id="{688AB073-3568-68F5-2263-0F2B058A5370}"/>
              </a:ext>
            </a:extLst>
          </p:cNvPr>
          <p:cNvSpPr/>
          <p:nvPr/>
        </p:nvSpPr>
        <p:spPr>
          <a:xfrm rot="5400000">
            <a:off x="6603164" y="1797057"/>
            <a:ext cx="146351" cy="5716370"/>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C550D324-CD96-95B7-5FCB-FEAC36546C10}"/>
              </a:ext>
            </a:extLst>
          </p:cNvPr>
          <p:cNvGrpSpPr/>
          <p:nvPr/>
        </p:nvGrpSpPr>
        <p:grpSpPr>
          <a:xfrm rot="10800000">
            <a:off x="4305101" y="3020886"/>
            <a:ext cx="72000" cy="921362"/>
            <a:chOff x="800249" y="2768867"/>
            <a:chExt cx="72000" cy="921362"/>
          </a:xfrm>
        </p:grpSpPr>
        <p:cxnSp>
          <p:nvCxnSpPr>
            <p:cNvPr id="16" name="Gerade Verbindung 15">
              <a:extLst>
                <a:ext uri="{FF2B5EF4-FFF2-40B4-BE49-F238E27FC236}">
                  <a16:creationId xmlns:a16="http://schemas.microsoft.com/office/drawing/2014/main" id="{F36E5C8A-0009-97AE-CADE-11C820FAA0BE}"/>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728ECBC-AE04-6757-E99C-C20C0A1FF785}"/>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5063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85617-5060-295A-E0D0-3FECECAFA72D}"/>
            </a:ext>
          </a:extLst>
        </p:cNvPr>
        <p:cNvGrpSpPr/>
        <p:nvPr/>
      </p:nvGrpSpPr>
      <p:grpSpPr>
        <a:xfrm>
          <a:off x="0" y="0"/>
          <a:ext cx="0" cy="0"/>
          <a:chOff x="0" y="0"/>
          <a:chExt cx="0" cy="0"/>
        </a:xfrm>
      </p:grpSpPr>
      <p:cxnSp>
        <p:nvCxnSpPr>
          <p:cNvPr id="39" name="Gerade Verbindung 38">
            <a:extLst>
              <a:ext uri="{FF2B5EF4-FFF2-40B4-BE49-F238E27FC236}">
                <a16:creationId xmlns:a16="http://schemas.microsoft.com/office/drawing/2014/main" id="{C1301DCE-DD43-F3FD-8B0F-A05130CD3ADE}"/>
              </a:ext>
            </a:extLst>
          </p:cNvPr>
          <p:cNvCxnSpPr>
            <a:cxnSpLocks/>
          </p:cNvCxnSpPr>
          <p:nvPr/>
        </p:nvCxnSpPr>
        <p:spPr>
          <a:xfrm>
            <a:off x="346075" y="3055869"/>
            <a:ext cx="11490325" cy="0"/>
          </a:xfrm>
          <a:prstGeom prst="line">
            <a:avLst/>
          </a:prstGeom>
          <a:ln w="1016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F803C88B-6C04-71EF-24EB-A8DD70B4F6FD}"/>
              </a:ext>
            </a:extLst>
          </p:cNvPr>
          <p:cNvSpPr/>
          <p:nvPr/>
        </p:nvSpPr>
        <p:spPr>
          <a:xfrm flipV="1">
            <a:off x="3137049"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8A0C9682-3B99-676B-B442-51FC1B16BBE6}"/>
              </a:ext>
            </a:extLst>
          </p:cNvPr>
          <p:cNvSpPr/>
          <p:nvPr/>
        </p:nvSpPr>
        <p:spPr>
          <a:xfrm flipV="1">
            <a:off x="54770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C798FC05-6A3B-9A14-4186-866FB87FF4A3}"/>
              </a:ext>
            </a:extLst>
          </p:cNvPr>
          <p:cNvSpPr/>
          <p:nvPr/>
        </p:nvSpPr>
        <p:spPr>
          <a:xfrm flipV="1">
            <a:off x="78138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CA17CEF4-FE0C-F352-94DA-8BA60F28B7C5}"/>
              </a:ext>
            </a:extLst>
          </p:cNvPr>
          <p:cNvSpPr/>
          <p:nvPr/>
        </p:nvSpPr>
        <p:spPr>
          <a:xfrm flipV="1">
            <a:off x="10079253" y="2948866"/>
            <a:ext cx="216000" cy="216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Oval 66">
            <a:extLst>
              <a:ext uri="{FF2B5EF4-FFF2-40B4-BE49-F238E27FC236}">
                <a16:creationId xmlns:a16="http://schemas.microsoft.com/office/drawing/2014/main" id="{1D7EFD69-A6C4-994D-23BA-6C807DDBC947}"/>
              </a:ext>
            </a:extLst>
          </p:cNvPr>
          <p:cNvSpPr/>
          <p:nvPr/>
        </p:nvSpPr>
        <p:spPr>
          <a:xfrm rot="10800000" flipV="1">
            <a:off x="19683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0E32D5AE-DD2C-A4AF-49DA-A0663951A036}"/>
              </a:ext>
            </a:extLst>
          </p:cNvPr>
          <p:cNvSpPr/>
          <p:nvPr/>
        </p:nvSpPr>
        <p:spPr>
          <a:xfrm rot="10800000" flipV="1">
            <a:off x="43051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41E569BC-B875-F887-9E80-327434FAA6B9}"/>
              </a:ext>
            </a:extLst>
          </p:cNvPr>
          <p:cNvSpPr/>
          <p:nvPr/>
        </p:nvSpPr>
        <p:spPr>
          <a:xfrm rot="10800000" flipV="1">
            <a:off x="6645076"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4C2FA063-E417-60D7-5CDE-FD64B98EC56B}"/>
              </a:ext>
            </a:extLst>
          </p:cNvPr>
          <p:cNvSpPr/>
          <p:nvPr/>
        </p:nvSpPr>
        <p:spPr>
          <a:xfrm rot="10800000" flipV="1">
            <a:off x="8996508"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16941255-EF52-EAEB-D806-8928D42EE176}"/>
              </a:ext>
            </a:extLst>
          </p:cNvPr>
          <p:cNvSpPr/>
          <p:nvPr/>
        </p:nvSpPr>
        <p:spPr>
          <a:xfrm rot="10800000" flipV="1">
            <a:off x="113155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2">
            <a:extLst>
              <a:ext uri="{FF2B5EF4-FFF2-40B4-BE49-F238E27FC236}">
                <a16:creationId xmlns:a16="http://schemas.microsoft.com/office/drawing/2014/main" id="{021438BA-37AA-50F7-7E0E-C184E36E4ED9}"/>
              </a:ext>
            </a:extLst>
          </p:cNvPr>
          <p:cNvSpPr txBox="1">
            <a:spLocks/>
          </p:cNvSpPr>
          <p:nvPr/>
        </p:nvSpPr>
        <p:spPr>
          <a:xfrm>
            <a:off x="1487488" y="332656"/>
            <a:ext cx="9217024" cy="517748"/>
          </a:xfrm>
          <a:prstGeom prst="rect">
            <a:avLst/>
          </a:prstGeom>
        </p:spPr>
        <p:txBody>
          <a:bodyPr vert="horz" lIns="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400" b="1"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4000" dirty="0">
                <a:solidFill>
                  <a:schemeClr val="accent1"/>
                </a:solidFill>
                <a:latin typeface="ES Face ExtraLight" pitchFamily="2" charset="77"/>
                <a:ea typeface="ES Face ExtraLight" pitchFamily="2" charset="77"/>
              </a:rPr>
              <a:t>Krisencanvas</a:t>
            </a:r>
          </a:p>
        </p:txBody>
      </p:sp>
      <p:sp>
        <p:nvSpPr>
          <p:cNvPr id="21" name="Textplatzhalter 1">
            <a:extLst>
              <a:ext uri="{FF2B5EF4-FFF2-40B4-BE49-F238E27FC236}">
                <a16:creationId xmlns:a16="http://schemas.microsoft.com/office/drawing/2014/main" id="{BFB3A232-5155-3449-3ADD-5ECF2199299C}"/>
              </a:ext>
            </a:extLst>
          </p:cNvPr>
          <p:cNvSpPr>
            <a:spLocks noGrp="1"/>
          </p:cNvSpPr>
          <p:nvPr>
            <p:ph type="body" idx="1"/>
          </p:nvPr>
        </p:nvSpPr>
        <p:spPr>
          <a:xfrm>
            <a:off x="306784" y="1550303"/>
            <a:ext cx="1264841" cy="517748"/>
          </a:xfrm>
        </p:spPr>
        <p:txBody>
          <a:bodyPr/>
          <a:lstStyle/>
          <a:p>
            <a:pPr>
              <a:lnSpc>
                <a:spcPct val="100000"/>
              </a:lnSpc>
            </a:pPr>
            <a:r>
              <a:rPr lang="de-DE" sz="1600"/>
              <a:t>Diskurs</a:t>
            </a:r>
            <a:br>
              <a:rPr lang="de-DE" sz="1600"/>
            </a:br>
            <a:r>
              <a:rPr lang="de-DE" sz="1600"/>
              <a:t>und Thema</a:t>
            </a:r>
            <a:endParaRPr lang="de-DE" sz="1600" dirty="0"/>
          </a:p>
        </p:txBody>
      </p:sp>
      <p:sp>
        <p:nvSpPr>
          <p:cNvPr id="22" name="Textplatzhalter 1">
            <a:extLst>
              <a:ext uri="{FF2B5EF4-FFF2-40B4-BE49-F238E27FC236}">
                <a16:creationId xmlns:a16="http://schemas.microsoft.com/office/drawing/2014/main" id="{324550A4-E9FA-5AEB-2836-67EAA03FDDCA}"/>
              </a:ext>
            </a:extLst>
          </p:cNvPr>
          <p:cNvSpPr txBox="1">
            <a:spLocks/>
          </p:cNvSpPr>
          <p:nvPr/>
        </p:nvSpPr>
        <p:spPr>
          <a:xfrm>
            <a:off x="306784" y="4808886"/>
            <a:ext cx="33857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t>Verstehen</a:t>
            </a:r>
          </a:p>
        </p:txBody>
      </p:sp>
      <p:sp>
        <p:nvSpPr>
          <p:cNvPr id="23" name="Eckige Klammer rechts 22">
            <a:extLst>
              <a:ext uri="{FF2B5EF4-FFF2-40B4-BE49-F238E27FC236}">
                <a16:creationId xmlns:a16="http://schemas.microsoft.com/office/drawing/2014/main" id="{CF4EE27A-C1B3-E649-4A90-E7789588DAE8}"/>
              </a:ext>
            </a:extLst>
          </p:cNvPr>
          <p:cNvSpPr/>
          <p:nvPr/>
        </p:nvSpPr>
        <p:spPr>
          <a:xfrm rot="5400000">
            <a:off x="1933644" y="3006927"/>
            <a:ext cx="146351" cy="3404039"/>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24" name="Gruppieren 23">
            <a:extLst>
              <a:ext uri="{FF2B5EF4-FFF2-40B4-BE49-F238E27FC236}">
                <a16:creationId xmlns:a16="http://schemas.microsoft.com/office/drawing/2014/main" id="{561ED574-0A3E-C870-C16A-B3B19C64FA99}"/>
              </a:ext>
            </a:extLst>
          </p:cNvPr>
          <p:cNvGrpSpPr/>
          <p:nvPr/>
        </p:nvGrpSpPr>
        <p:grpSpPr>
          <a:xfrm>
            <a:off x="800249" y="2169360"/>
            <a:ext cx="72000" cy="921362"/>
            <a:chOff x="800249" y="2768867"/>
            <a:chExt cx="72000" cy="921362"/>
          </a:xfrm>
        </p:grpSpPr>
        <p:cxnSp>
          <p:nvCxnSpPr>
            <p:cNvPr id="25" name="Gerade Verbindung 24">
              <a:extLst>
                <a:ext uri="{FF2B5EF4-FFF2-40B4-BE49-F238E27FC236}">
                  <a16:creationId xmlns:a16="http://schemas.microsoft.com/office/drawing/2014/main" id="{EC846456-4CDB-A19F-F8C3-758AB833E14C}"/>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39CF7B9-02E7-867E-F3FB-8F1BE9FFED3D}"/>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7" name="Textplatzhalter 1">
            <a:extLst>
              <a:ext uri="{FF2B5EF4-FFF2-40B4-BE49-F238E27FC236}">
                <a16:creationId xmlns:a16="http://schemas.microsoft.com/office/drawing/2014/main" id="{1AE36868-37C7-9E34-079E-B925E3360C1F}"/>
              </a:ext>
            </a:extLst>
          </p:cNvPr>
          <p:cNvSpPr txBox="1">
            <a:spLocks/>
          </p:cNvSpPr>
          <p:nvPr/>
        </p:nvSpPr>
        <p:spPr>
          <a:xfrm>
            <a:off x="1462484" y="3991878"/>
            <a:ext cx="22300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t>Akteure und </a:t>
            </a:r>
            <a:br>
              <a:rPr lang="de-DE" sz="1600" dirty="0"/>
            </a:br>
            <a:r>
              <a:rPr lang="de-DE" sz="1600" dirty="0"/>
              <a:t>eigene Rolle</a:t>
            </a:r>
          </a:p>
        </p:txBody>
      </p:sp>
      <p:grpSp>
        <p:nvGrpSpPr>
          <p:cNvPr id="28" name="Gruppieren 27">
            <a:extLst>
              <a:ext uri="{FF2B5EF4-FFF2-40B4-BE49-F238E27FC236}">
                <a16:creationId xmlns:a16="http://schemas.microsoft.com/office/drawing/2014/main" id="{E06D8208-A225-62F0-0B21-552F5D555733}"/>
              </a:ext>
            </a:extLst>
          </p:cNvPr>
          <p:cNvGrpSpPr/>
          <p:nvPr/>
        </p:nvGrpSpPr>
        <p:grpSpPr>
          <a:xfrm rot="10800000">
            <a:off x="1968301" y="3020886"/>
            <a:ext cx="72000" cy="921362"/>
            <a:chOff x="800249" y="2768867"/>
            <a:chExt cx="72000" cy="921362"/>
          </a:xfrm>
        </p:grpSpPr>
        <p:cxnSp>
          <p:nvCxnSpPr>
            <p:cNvPr id="29" name="Gerade Verbindung 28">
              <a:extLst>
                <a:ext uri="{FF2B5EF4-FFF2-40B4-BE49-F238E27FC236}">
                  <a16:creationId xmlns:a16="http://schemas.microsoft.com/office/drawing/2014/main" id="{713A058E-6891-87A7-2EB5-3608966EA005}"/>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D92135E-4E31-3826-8704-0E491D887DE0}"/>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Textplatzhalter 1">
            <a:extLst>
              <a:ext uri="{FF2B5EF4-FFF2-40B4-BE49-F238E27FC236}">
                <a16:creationId xmlns:a16="http://schemas.microsoft.com/office/drawing/2014/main" id="{8FE87FE4-4899-C10A-0AD7-2285613E8EF4}"/>
              </a:ext>
            </a:extLst>
          </p:cNvPr>
          <p:cNvSpPr txBox="1">
            <a:spLocks/>
          </p:cNvSpPr>
          <p:nvPr/>
        </p:nvSpPr>
        <p:spPr>
          <a:xfrm>
            <a:off x="26467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Krisen-</a:t>
            </a:r>
            <a:br>
              <a:rPr lang="de-DE" sz="1600" dirty="0">
                <a:effectLst/>
              </a:rPr>
            </a:br>
            <a:r>
              <a:rPr lang="de-DE" sz="1600" dirty="0" err="1">
                <a:effectLst/>
              </a:rPr>
              <a:t>dynamik</a:t>
            </a:r>
            <a:endParaRPr lang="de-DE" sz="1600" dirty="0"/>
          </a:p>
        </p:txBody>
      </p:sp>
      <p:grpSp>
        <p:nvGrpSpPr>
          <p:cNvPr id="33" name="Gruppieren 32">
            <a:extLst>
              <a:ext uri="{FF2B5EF4-FFF2-40B4-BE49-F238E27FC236}">
                <a16:creationId xmlns:a16="http://schemas.microsoft.com/office/drawing/2014/main" id="{C641AD35-54EA-8FCB-96AA-66E1D0FBF9E8}"/>
              </a:ext>
            </a:extLst>
          </p:cNvPr>
          <p:cNvGrpSpPr/>
          <p:nvPr/>
        </p:nvGrpSpPr>
        <p:grpSpPr>
          <a:xfrm>
            <a:off x="3137049" y="2169360"/>
            <a:ext cx="72000" cy="921362"/>
            <a:chOff x="800249" y="2768867"/>
            <a:chExt cx="72000" cy="921362"/>
          </a:xfrm>
        </p:grpSpPr>
        <p:cxnSp>
          <p:nvCxnSpPr>
            <p:cNvPr id="34" name="Gerade Verbindung 33">
              <a:extLst>
                <a:ext uri="{FF2B5EF4-FFF2-40B4-BE49-F238E27FC236}">
                  <a16:creationId xmlns:a16="http://schemas.microsoft.com/office/drawing/2014/main" id="{7906029E-D55C-3D90-1F46-A6159DD9ED0A}"/>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D612D32-C4F7-9C81-7F83-8FE1B02A3CD0}"/>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Textplatzhalter 1">
            <a:extLst>
              <a:ext uri="{FF2B5EF4-FFF2-40B4-BE49-F238E27FC236}">
                <a16:creationId xmlns:a16="http://schemas.microsoft.com/office/drawing/2014/main" id="{4373F0DF-C855-DF3B-51BA-AFF66BD2FBDE}"/>
              </a:ext>
            </a:extLst>
          </p:cNvPr>
          <p:cNvSpPr txBox="1">
            <a:spLocks/>
          </p:cNvSpPr>
          <p:nvPr/>
        </p:nvSpPr>
        <p:spPr>
          <a:xfrm>
            <a:off x="3802459" y="3991878"/>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Haltungen </a:t>
            </a:r>
            <a:br>
              <a:rPr lang="de-DE" sz="1600" dirty="0">
                <a:effectLst/>
              </a:rPr>
            </a:br>
            <a:r>
              <a:rPr lang="de-DE" sz="1600" dirty="0">
                <a:effectLst/>
              </a:rPr>
              <a:t>und Maximen</a:t>
            </a:r>
            <a:endParaRPr lang="de-DE" sz="1600" dirty="0"/>
          </a:p>
        </p:txBody>
      </p:sp>
      <p:sp>
        <p:nvSpPr>
          <p:cNvPr id="37" name="Textplatzhalter 1">
            <a:extLst>
              <a:ext uri="{FF2B5EF4-FFF2-40B4-BE49-F238E27FC236}">
                <a16:creationId xmlns:a16="http://schemas.microsoft.com/office/drawing/2014/main" id="{B62B645B-8C87-AA85-44CE-19CCA3EC3F46}"/>
              </a:ext>
            </a:extLst>
          </p:cNvPr>
          <p:cNvSpPr txBox="1">
            <a:spLocks/>
          </p:cNvSpPr>
          <p:nvPr/>
        </p:nvSpPr>
        <p:spPr>
          <a:xfrm>
            <a:off x="3802460" y="4808886"/>
            <a:ext cx="57320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effectLst/>
              </a:rPr>
              <a:t>Vorbereiten</a:t>
            </a:r>
            <a:endParaRPr lang="de-DE" sz="1600" dirty="0"/>
          </a:p>
        </p:txBody>
      </p:sp>
      <p:sp>
        <p:nvSpPr>
          <p:cNvPr id="38" name="Eckige Klammer rechts 37">
            <a:extLst>
              <a:ext uri="{FF2B5EF4-FFF2-40B4-BE49-F238E27FC236}">
                <a16:creationId xmlns:a16="http://schemas.microsoft.com/office/drawing/2014/main" id="{F0421CC8-ED5C-6F42-B7FA-D14FA74B7723}"/>
              </a:ext>
            </a:extLst>
          </p:cNvPr>
          <p:cNvSpPr/>
          <p:nvPr/>
        </p:nvSpPr>
        <p:spPr>
          <a:xfrm rot="5400000">
            <a:off x="6603164" y="1797057"/>
            <a:ext cx="146351" cy="5716370"/>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40" name="Gruppieren 39">
            <a:extLst>
              <a:ext uri="{FF2B5EF4-FFF2-40B4-BE49-F238E27FC236}">
                <a16:creationId xmlns:a16="http://schemas.microsoft.com/office/drawing/2014/main" id="{ACE0C747-4908-B935-5A0B-17193075D4DD}"/>
              </a:ext>
            </a:extLst>
          </p:cNvPr>
          <p:cNvGrpSpPr/>
          <p:nvPr/>
        </p:nvGrpSpPr>
        <p:grpSpPr>
          <a:xfrm rot="10800000">
            <a:off x="4305101" y="3020886"/>
            <a:ext cx="72000" cy="921362"/>
            <a:chOff x="800249" y="2768867"/>
            <a:chExt cx="72000" cy="921362"/>
          </a:xfrm>
        </p:grpSpPr>
        <p:cxnSp>
          <p:nvCxnSpPr>
            <p:cNvPr id="41" name="Gerade Verbindung 40">
              <a:extLst>
                <a:ext uri="{FF2B5EF4-FFF2-40B4-BE49-F238E27FC236}">
                  <a16:creationId xmlns:a16="http://schemas.microsoft.com/office/drawing/2014/main" id="{DC9AE71C-96AA-D1A6-E66E-8BAE19349AC3}"/>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506C68EC-74E1-FC37-F19D-56623EED91AB}"/>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4" name="Textplatzhalter 1">
            <a:extLst>
              <a:ext uri="{FF2B5EF4-FFF2-40B4-BE49-F238E27FC236}">
                <a16:creationId xmlns:a16="http://schemas.microsoft.com/office/drawing/2014/main" id="{A3494CAA-D325-0A8A-EF81-4DE6A639EE25}"/>
              </a:ext>
            </a:extLst>
          </p:cNvPr>
          <p:cNvSpPr txBox="1">
            <a:spLocks/>
          </p:cNvSpPr>
          <p:nvPr/>
        </p:nvSpPr>
        <p:spPr>
          <a:xfrm>
            <a:off x="49962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Workflow und</a:t>
            </a:r>
            <a:br>
              <a:rPr lang="de-DE" sz="1600" dirty="0">
                <a:effectLst/>
              </a:rPr>
            </a:br>
            <a:r>
              <a:rPr lang="de-DE" sz="1600" dirty="0">
                <a:effectLst/>
              </a:rPr>
              <a:t>Zuständigkeiten</a:t>
            </a:r>
            <a:endParaRPr lang="de-DE" sz="1600" dirty="0"/>
          </a:p>
        </p:txBody>
      </p:sp>
      <p:grpSp>
        <p:nvGrpSpPr>
          <p:cNvPr id="45" name="Gruppieren 44">
            <a:extLst>
              <a:ext uri="{FF2B5EF4-FFF2-40B4-BE49-F238E27FC236}">
                <a16:creationId xmlns:a16="http://schemas.microsoft.com/office/drawing/2014/main" id="{08FB92FC-1D7C-9F55-9339-AAABA30C3C3A}"/>
              </a:ext>
            </a:extLst>
          </p:cNvPr>
          <p:cNvGrpSpPr/>
          <p:nvPr/>
        </p:nvGrpSpPr>
        <p:grpSpPr>
          <a:xfrm>
            <a:off x="5477024" y="2169360"/>
            <a:ext cx="72000" cy="921362"/>
            <a:chOff x="800249" y="2768867"/>
            <a:chExt cx="72000" cy="921362"/>
          </a:xfrm>
        </p:grpSpPr>
        <p:cxnSp>
          <p:nvCxnSpPr>
            <p:cNvPr id="47" name="Gerade Verbindung 46">
              <a:extLst>
                <a:ext uri="{FF2B5EF4-FFF2-40B4-BE49-F238E27FC236}">
                  <a16:creationId xmlns:a16="http://schemas.microsoft.com/office/drawing/2014/main" id="{87EAF64D-00E2-0D50-F585-FB0B18A83C9D}"/>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7191C0B-686F-D938-D862-B49D2393AB7D}"/>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41182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85617-5060-295A-E0D0-3FECECAFA72D}"/>
            </a:ext>
          </a:extLst>
        </p:cNvPr>
        <p:cNvGrpSpPr/>
        <p:nvPr/>
      </p:nvGrpSpPr>
      <p:grpSpPr>
        <a:xfrm>
          <a:off x="0" y="0"/>
          <a:ext cx="0" cy="0"/>
          <a:chOff x="0" y="0"/>
          <a:chExt cx="0" cy="0"/>
        </a:xfrm>
      </p:grpSpPr>
      <p:cxnSp>
        <p:nvCxnSpPr>
          <p:cNvPr id="39" name="Gerade Verbindung 38">
            <a:extLst>
              <a:ext uri="{FF2B5EF4-FFF2-40B4-BE49-F238E27FC236}">
                <a16:creationId xmlns:a16="http://schemas.microsoft.com/office/drawing/2014/main" id="{C1301DCE-DD43-F3FD-8B0F-A05130CD3ADE}"/>
              </a:ext>
            </a:extLst>
          </p:cNvPr>
          <p:cNvCxnSpPr>
            <a:cxnSpLocks/>
          </p:cNvCxnSpPr>
          <p:nvPr/>
        </p:nvCxnSpPr>
        <p:spPr>
          <a:xfrm>
            <a:off x="346075" y="3055869"/>
            <a:ext cx="11490325" cy="0"/>
          </a:xfrm>
          <a:prstGeom prst="line">
            <a:avLst/>
          </a:prstGeom>
          <a:ln w="1016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F803C88B-6C04-71EF-24EB-A8DD70B4F6FD}"/>
              </a:ext>
            </a:extLst>
          </p:cNvPr>
          <p:cNvSpPr/>
          <p:nvPr/>
        </p:nvSpPr>
        <p:spPr>
          <a:xfrm flipV="1">
            <a:off x="3137049"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8A0C9682-3B99-676B-B442-51FC1B16BBE6}"/>
              </a:ext>
            </a:extLst>
          </p:cNvPr>
          <p:cNvSpPr/>
          <p:nvPr/>
        </p:nvSpPr>
        <p:spPr>
          <a:xfrm flipV="1">
            <a:off x="54770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C798FC05-6A3B-9A14-4186-866FB87FF4A3}"/>
              </a:ext>
            </a:extLst>
          </p:cNvPr>
          <p:cNvSpPr/>
          <p:nvPr/>
        </p:nvSpPr>
        <p:spPr>
          <a:xfrm flipV="1">
            <a:off x="78138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CA17CEF4-FE0C-F352-94DA-8BA60F28B7C5}"/>
              </a:ext>
            </a:extLst>
          </p:cNvPr>
          <p:cNvSpPr/>
          <p:nvPr/>
        </p:nvSpPr>
        <p:spPr>
          <a:xfrm flipV="1">
            <a:off x="10079253" y="2948866"/>
            <a:ext cx="216000" cy="216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Oval 66">
            <a:extLst>
              <a:ext uri="{FF2B5EF4-FFF2-40B4-BE49-F238E27FC236}">
                <a16:creationId xmlns:a16="http://schemas.microsoft.com/office/drawing/2014/main" id="{1D7EFD69-A6C4-994D-23BA-6C807DDBC947}"/>
              </a:ext>
            </a:extLst>
          </p:cNvPr>
          <p:cNvSpPr/>
          <p:nvPr/>
        </p:nvSpPr>
        <p:spPr>
          <a:xfrm rot="10800000" flipV="1">
            <a:off x="19683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0E32D5AE-DD2C-A4AF-49DA-A0663951A036}"/>
              </a:ext>
            </a:extLst>
          </p:cNvPr>
          <p:cNvSpPr/>
          <p:nvPr/>
        </p:nvSpPr>
        <p:spPr>
          <a:xfrm rot="10800000" flipV="1">
            <a:off x="43051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41E569BC-B875-F887-9E80-327434FAA6B9}"/>
              </a:ext>
            </a:extLst>
          </p:cNvPr>
          <p:cNvSpPr/>
          <p:nvPr/>
        </p:nvSpPr>
        <p:spPr>
          <a:xfrm rot="10800000" flipV="1">
            <a:off x="6645076"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4C2FA063-E417-60D7-5CDE-FD64B98EC56B}"/>
              </a:ext>
            </a:extLst>
          </p:cNvPr>
          <p:cNvSpPr/>
          <p:nvPr/>
        </p:nvSpPr>
        <p:spPr>
          <a:xfrm rot="10800000" flipV="1">
            <a:off x="8996508"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16941255-EF52-EAEB-D806-8928D42EE176}"/>
              </a:ext>
            </a:extLst>
          </p:cNvPr>
          <p:cNvSpPr/>
          <p:nvPr/>
        </p:nvSpPr>
        <p:spPr>
          <a:xfrm rot="10800000" flipV="1">
            <a:off x="113155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2">
            <a:extLst>
              <a:ext uri="{FF2B5EF4-FFF2-40B4-BE49-F238E27FC236}">
                <a16:creationId xmlns:a16="http://schemas.microsoft.com/office/drawing/2014/main" id="{021438BA-37AA-50F7-7E0E-C184E36E4ED9}"/>
              </a:ext>
            </a:extLst>
          </p:cNvPr>
          <p:cNvSpPr txBox="1">
            <a:spLocks/>
          </p:cNvSpPr>
          <p:nvPr/>
        </p:nvSpPr>
        <p:spPr>
          <a:xfrm>
            <a:off x="1487488" y="332656"/>
            <a:ext cx="9217024" cy="517748"/>
          </a:xfrm>
          <a:prstGeom prst="rect">
            <a:avLst/>
          </a:prstGeom>
        </p:spPr>
        <p:txBody>
          <a:bodyPr vert="horz" lIns="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400" b="1"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4000" dirty="0">
                <a:solidFill>
                  <a:schemeClr val="accent1"/>
                </a:solidFill>
                <a:latin typeface="ES Face ExtraLight" pitchFamily="2" charset="77"/>
                <a:ea typeface="ES Face ExtraLight" pitchFamily="2" charset="77"/>
              </a:rPr>
              <a:t>Krisencanvas</a:t>
            </a:r>
          </a:p>
        </p:txBody>
      </p:sp>
      <p:sp>
        <p:nvSpPr>
          <p:cNvPr id="21" name="Textplatzhalter 1">
            <a:extLst>
              <a:ext uri="{FF2B5EF4-FFF2-40B4-BE49-F238E27FC236}">
                <a16:creationId xmlns:a16="http://schemas.microsoft.com/office/drawing/2014/main" id="{BFB3A232-5155-3449-3ADD-5ECF2199299C}"/>
              </a:ext>
            </a:extLst>
          </p:cNvPr>
          <p:cNvSpPr>
            <a:spLocks noGrp="1"/>
          </p:cNvSpPr>
          <p:nvPr>
            <p:ph type="body" idx="1"/>
          </p:nvPr>
        </p:nvSpPr>
        <p:spPr>
          <a:xfrm>
            <a:off x="306784" y="1550303"/>
            <a:ext cx="1264841" cy="517748"/>
          </a:xfrm>
        </p:spPr>
        <p:txBody>
          <a:bodyPr/>
          <a:lstStyle/>
          <a:p>
            <a:pPr>
              <a:lnSpc>
                <a:spcPct val="100000"/>
              </a:lnSpc>
            </a:pPr>
            <a:r>
              <a:rPr lang="de-DE" sz="1600"/>
              <a:t>Diskurs</a:t>
            </a:r>
            <a:br>
              <a:rPr lang="de-DE" sz="1600"/>
            </a:br>
            <a:r>
              <a:rPr lang="de-DE" sz="1600"/>
              <a:t>und Thema</a:t>
            </a:r>
            <a:endParaRPr lang="de-DE" sz="1600" dirty="0"/>
          </a:p>
        </p:txBody>
      </p:sp>
      <p:sp>
        <p:nvSpPr>
          <p:cNvPr id="22" name="Textplatzhalter 1">
            <a:extLst>
              <a:ext uri="{FF2B5EF4-FFF2-40B4-BE49-F238E27FC236}">
                <a16:creationId xmlns:a16="http://schemas.microsoft.com/office/drawing/2014/main" id="{324550A4-E9FA-5AEB-2836-67EAA03FDDCA}"/>
              </a:ext>
            </a:extLst>
          </p:cNvPr>
          <p:cNvSpPr txBox="1">
            <a:spLocks/>
          </p:cNvSpPr>
          <p:nvPr/>
        </p:nvSpPr>
        <p:spPr>
          <a:xfrm>
            <a:off x="306784" y="4808886"/>
            <a:ext cx="33857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t>Verstehen</a:t>
            </a:r>
          </a:p>
        </p:txBody>
      </p:sp>
      <p:sp>
        <p:nvSpPr>
          <p:cNvPr id="23" name="Eckige Klammer rechts 22">
            <a:extLst>
              <a:ext uri="{FF2B5EF4-FFF2-40B4-BE49-F238E27FC236}">
                <a16:creationId xmlns:a16="http://schemas.microsoft.com/office/drawing/2014/main" id="{CF4EE27A-C1B3-E649-4A90-E7789588DAE8}"/>
              </a:ext>
            </a:extLst>
          </p:cNvPr>
          <p:cNvSpPr/>
          <p:nvPr/>
        </p:nvSpPr>
        <p:spPr>
          <a:xfrm rot="5400000">
            <a:off x="1933644" y="3006927"/>
            <a:ext cx="146351" cy="3404039"/>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24" name="Gruppieren 23">
            <a:extLst>
              <a:ext uri="{FF2B5EF4-FFF2-40B4-BE49-F238E27FC236}">
                <a16:creationId xmlns:a16="http://schemas.microsoft.com/office/drawing/2014/main" id="{561ED574-0A3E-C870-C16A-B3B19C64FA99}"/>
              </a:ext>
            </a:extLst>
          </p:cNvPr>
          <p:cNvGrpSpPr/>
          <p:nvPr/>
        </p:nvGrpSpPr>
        <p:grpSpPr>
          <a:xfrm>
            <a:off x="800249" y="2169360"/>
            <a:ext cx="72000" cy="921362"/>
            <a:chOff x="800249" y="2768867"/>
            <a:chExt cx="72000" cy="921362"/>
          </a:xfrm>
        </p:grpSpPr>
        <p:cxnSp>
          <p:nvCxnSpPr>
            <p:cNvPr id="25" name="Gerade Verbindung 24">
              <a:extLst>
                <a:ext uri="{FF2B5EF4-FFF2-40B4-BE49-F238E27FC236}">
                  <a16:creationId xmlns:a16="http://schemas.microsoft.com/office/drawing/2014/main" id="{EC846456-4CDB-A19F-F8C3-758AB833E14C}"/>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39CF7B9-02E7-867E-F3FB-8F1BE9FFED3D}"/>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7" name="Textplatzhalter 1">
            <a:extLst>
              <a:ext uri="{FF2B5EF4-FFF2-40B4-BE49-F238E27FC236}">
                <a16:creationId xmlns:a16="http://schemas.microsoft.com/office/drawing/2014/main" id="{1AE36868-37C7-9E34-079E-B925E3360C1F}"/>
              </a:ext>
            </a:extLst>
          </p:cNvPr>
          <p:cNvSpPr txBox="1">
            <a:spLocks/>
          </p:cNvSpPr>
          <p:nvPr/>
        </p:nvSpPr>
        <p:spPr>
          <a:xfrm>
            <a:off x="1462484" y="3991878"/>
            <a:ext cx="22300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t>Akteure und </a:t>
            </a:r>
            <a:br>
              <a:rPr lang="de-DE" sz="1600" dirty="0"/>
            </a:br>
            <a:r>
              <a:rPr lang="de-DE" sz="1600" dirty="0"/>
              <a:t>eigene Rolle</a:t>
            </a:r>
          </a:p>
        </p:txBody>
      </p:sp>
      <p:grpSp>
        <p:nvGrpSpPr>
          <p:cNvPr id="28" name="Gruppieren 27">
            <a:extLst>
              <a:ext uri="{FF2B5EF4-FFF2-40B4-BE49-F238E27FC236}">
                <a16:creationId xmlns:a16="http://schemas.microsoft.com/office/drawing/2014/main" id="{E06D8208-A225-62F0-0B21-552F5D555733}"/>
              </a:ext>
            </a:extLst>
          </p:cNvPr>
          <p:cNvGrpSpPr/>
          <p:nvPr/>
        </p:nvGrpSpPr>
        <p:grpSpPr>
          <a:xfrm rot="10800000">
            <a:off x="1968301" y="3020886"/>
            <a:ext cx="72000" cy="921362"/>
            <a:chOff x="800249" y="2768867"/>
            <a:chExt cx="72000" cy="921362"/>
          </a:xfrm>
        </p:grpSpPr>
        <p:cxnSp>
          <p:nvCxnSpPr>
            <p:cNvPr id="29" name="Gerade Verbindung 28">
              <a:extLst>
                <a:ext uri="{FF2B5EF4-FFF2-40B4-BE49-F238E27FC236}">
                  <a16:creationId xmlns:a16="http://schemas.microsoft.com/office/drawing/2014/main" id="{713A058E-6891-87A7-2EB5-3608966EA005}"/>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D92135E-4E31-3826-8704-0E491D887DE0}"/>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Textplatzhalter 1">
            <a:extLst>
              <a:ext uri="{FF2B5EF4-FFF2-40B4-BE49-F238E27FC236}">
                <a16:creationId xmlns:a16="http://schemas.microsoft.com/office/drawing/2014/main" id="{8FE87FE4-4899-C10A-0AD7-2285613E8EF4}"/>
              </a:ext>
            </a:extLst>
          </p:cNvPr>
          <p:cNvSpPr txBox="1">
            <a:spLocks/>
          </p:cNvSpPr>
          <p:nvPr/>
        </p:nvSpPr>
        <p:spPr>
          <a:xfrm>
            <a:off x="26467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Krisen-</a:t>
            </a:r>
            <a:br>
              <a:rPr lang="de-DE" sz="1600" dirty="0">
                <a:effectLst/>
              </a:rPr>
            </a:br>
            <a:r>
              <a:rPr lang="de-DE" sz="1600" dirty="0" err="1">
                <a:effectLst/>
              </a:rPr>
              <a:t>dynamik</a:t>
            </a:r>
            <a:endParaRPr lang="de-DE" sz="1600" dirty="0"/>
          </a:p>
        </p:txBody>
      </p:sp>
      <p:grpSp>
        <p:nvGrpSpPr>
          <p:cNvPr id="33" name="Gruppieren 32">
            <a:extLst>
              <a:ext uri="{FF2B5EF4-FFF2-40B4-BE49-F238E27FC236}">
                <a16:creationId xmlns:a16="http://schemas.microsoft.com/office/drawing/2014/main" id="{C641AD35-54EA-8FCB-96AA-66E1D0FBF9E8}"/>
              </a:ext>
            </a:extLst>
          </p:cNvPr>
          <p:cNvGrpSpPr/>
          <p:nvPr/>
        </p:nvGrpSpPr>
        <p:grpSpPr>
          <a:xfrm>
            <a:off x="3137049" y="2169360"/>
            <a:ext cx="72000" cy="921362"/>
            <a:chOff x="800249" y="2768867"/>
            <a:chExt cx="72000" cy="921362"/>
          </a:xfrm>
        </p:grpSpPr>
        <p:cxnSp>
          <p:nvCxnSpPr>
            <p:cNvPr id="34" name="Gerade Verbindung 33">
              <a:extLst>
                <a:ext uri="{FF2B5EF4-FFF2-40B4-BE49-F238E27FC236}">
                  <a16:creationId xmlns:a16="http://schemas.microsoft.com/office/drawing/2014/main" id="{7906029E-D55C-3D90-1F46-A6159DD9ED0A}"/>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D612D32-C4F7-9C81-7F83-8FE1B02A3CD0}"/>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Textplatzhalter 1">
            <a:extLst>
              <a:ext uri="{FF2B5EF4-FFF2-40B4-BE49-F238E27FC236}">
                <a16:creationId xmlns:a16="http://schemas.microsoft.com/office/drawing/2014/main" id="{4373F0DF-C855-DF3B-51BA-AFF66BD2FBDE}"/>
              </a:ext>
            </a:extLst>
          </p:cNvPr>
          <p:cNvSpPr txBox="1">
            <a:spLocks/>
          </p:cNvSpPr>
          <p:nvPr/>
        </p:nvSpPr>
        <p:spPr>
          <a:xfrm>
            <a:off x="3802459" y="3991878"/>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Haltungen </a:t>
            </a:r>
            <a:br>
              <a:rPr lang="de-DE" sz="1600" dirty="0">
                <a:effectLst/>
              </a:rPr>
            </a:br>
            <a:r>
              <a:rPr lang="de-DE" sz="1600" dirty="0">
                <a:effectLst/>
              </a:rPr>
              <a:t>und Maximen</a:t>
            </a:r>
            <a:endParaRPr lang="de-DE" sz="1600" dirty="0"/>
          </a:p>
        </p:txBody>
      </p:sp>
      <p:sp>
        <p:nvSpPr>
          <p:cNvPr id="37" name="Textplatzhalter 1">
            <a:extLst>
              <a:ext uri="{FF2B5EF4-FFF2-40B4-BE49-F238E27FC236}">
                <a16:creationId xmlns:a16="http://schemas.microsoft.com/office/drawing/2014/main" id="{B62B645B-8C87-AA85-44CE-19CCA3EC3F46}"/>
              </a:ext>
            </a:extLst>
          </p:cNvPr>
          <p:cNvSpPr txBox="1">
            <a:spLocks/>
          </p:cNvSpPr>
          <p:nvPr/>
        </p:nvSpPr>
        <p:spPr>
          <a:xfrm>
            <a:off x="3802460" y="4808886"/>
            <a:ext cx="57320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effectLst/>
              </a:rPr>
              <a:t>Vorbereiten</a:t>
            </a:r>
            <a:endParaRPr lang="de-DE" sz="1600" dirty="0"/>
          </a:p>
        </p:txBody>
      </p:sp>
      <p:sp>
        <p:nvSpPr>
          <p:cNvPr id="38" name="Eckige Klammer rechts 37">
            <a:extLst>
              <a:ext uri="{FF2B5EF4-FFF2-40B4-BE49-F238E27FC236}">
                <a16:creationId xmlns:a16="http://schemas.microsoft.com/office/drawing/2014/main" id="{F0421CC8-ED5C-6F42-B7FA-D14FA74B7723}"/>
              </a:ext>
            </a:extLst>
          </p:cNvPr>
          <p:cNvSpPr/>
          <p:nvPr/>
        </p:nvSpPr>
        <p:spPr>
          <a:xfrm rot="5400000">
            <a:off x="6603164" y="1797057"/>
            <a:ext cx="146351" cy="5716370"/>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40" name="Gruppieren 39">
            <a:extLst>
              <a:ext uri="{FF2B5EF4-FFF2-40B4-BE49-F238E27FC236}">
                <a16:creationId xmlns:a16="http://schemas.microsoft.com/office/drawing/2014/main" id="{ACE0C747-4908-B935-5A0B-17193075D4DD}"/>
              </a:ext>
            </a:extLst>
          </p:cNvPr>
          <p:cNvGrpSpPr/>
          <p:nvPr/>
        </p:nvGrpSpPr>
        <p:grpSpPr>
          <a:xfrm rot="10800000">
            <a:off x="4305101" y="3020886"/>
            <a:ext cx="72000" cy="921362"/>
            <a:chOff x="800249" y="2768867"/>
            <a:chExt cx="72000" cy="921362"/>
          </a:xfrm>
        </p:grpSpPr>
        <p:cxnSp>
          <p:nvCxnSpPr>
            <p:cNvPr id="41" name="Gerade Verbindung 40">
              <a:extLst>
                <a:ext uri="{FF2B5EF4-FFF2-40B4-BE49-F238E27FC236}">
                  <a16:creationId xmlns:a16="http://schemas.microsoft.com/office/drawing/2014/main" id="{DC9AE71C-96AA-D1A6-E66E-8BAE19349AC3}"/>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506C68EC-74E1-FC37-F19D-56623EED91AB}"/>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4" name="Textplatzhalter 1">
            <a:extLst>
              <a:ext uri="{FF2B5EF4-FFF2-40B4-BE49-F238E27FC236}">
                <a16:creationId xmlns:a16="http://schemas.microsoft.com/office/drawing/2014/main" id="{A3494CAA-D325-0A8A-EF81-4DE6A639EE25}"/>
              </a:ext>
            </a:extLst>
          </p:cNvPr>
          <p:cNvSpPr txBox="1">
            <a:spLocks/>
          </p:cNvSpPr>
          <p:nvPr/>
        </p:nvSpPr>
        <p:spPr>
          <a:xfrm>
            <a:off x="49962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Workflow und</a:t>
            </a:r>
            <a:br>
              <a:rPr lang="de-DE" sz="1600" dirty="0">
                <a:effectLst/>
              </a:rPr>
            </a:br>
            <a:r>
              <a:rPr lang="de-DE" sz="1600" dirty="0">
                <a:effectLst/>
              </a:rPr>
              <a:t>Zuständigkeiten</a:t>
            </a:r>
            <a:endParaRPr lang="de-DE" sz="1600" dirty="0"/>
          </a:p>
        </p:txBody>
      </p:sp>
      <p:grpSp>
        <p:nvGrpSpPr>
          <p:cNvPr id="45" name="Gruppieren 44">
            <a:extLst>
              <a:ext uri="{FF2B5EF4-FFF2-40B4-BE49-F238E27FC236}">
                <a16:creationId xmlns:a16="http://schemas.microsoft.com/office/drawing/2014/main" id="{08FB92FC-1D7C-9F55-9339-AAABA30C3C3A}"/>
              </a:ext>
            </a:extLst>
          </p:cNvPr>
          <p:cNvGrpSpPr/>
          <p:nvPr/>
        </p:nvGrpSpPr>
        <p:grpSpPr>
          <a:xfrm>
            <a:off x="5477024" y="2169360"/>
            <a:ext cx="72000" cy="921362"/>
            <a:chOff x="800249" y="2768867"/>
            <a:chExt cx="72000" cy="921362"/>
          </a:xfrm>
        </p:grpSpPr>
        <p:cxnSp>
          <p:nvCxnSpPr>
            <p:cNvPr id="47" name="Gerade Verbindung 46">
              <a:extLst>
                <a:ext uri="{FF2B5EF4-FFF2-40B4-BE49-F238E27FC236}">
                  <a16:creationId xmlns:a16="http://schemas.microsoft.com/office/drawing/2014/main" id="{87EAF64D-00E2-0D50-F585-FB0B18A83C9D}"/>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7191C0B-686F-D938-D862-B49D2393AB7D}"/>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Textplatzhalter 1">
            <a:extLst>
              <a:ext uri="{FF2B5EF4-FFF2-40B4-BE49-F238E27FC236}">
                <a16:creationId xmlns:a16="http://schemas.microsoft.com/office/drawing/2014/main" id="{D2ACC37D-15BA-B132-57AA-315E9EFAC640}"/>
              </a:ext>
            </a:extLst>
          </p:cNvPr>
          <p:cNvSpPr txBox="1">
            <a:spLocks/>
          </p:cNvSpPr>
          <p:nvPr/>
        </p:nvSpPr>
        <p:spPr>
          <a:xfrm>
            <a:off x="6151959" y="3991878"/>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Kommunikation </a:t>
            </a:r>
            <a:br>
              <a:rPr lang="de-DE" sz="1600" dirty="0">
                <a:effectLst/>
              </a:rPr>
            </a:br>
            <a:r>
              <a:rPr lang="de-DE" sz="1600" dirty="0">
                <a:effectLst/>
              </a:rPr>
              <a:t>intern/extern</a:t>
            </a:r>
            <a:endParaRPr lang="de-DE" sz="1600" dirty="0"/>
          </a:p>
        </p:txBody>
      </p:sp>
      <p:grpSp>
        <p:nvGrpSpPr>
          <p:cNvPr id="6" name="Gruppieren 5">
            <a:extLst>
              <a:ext uri="{FF2B5EF4-FFF2-40B4-BE49-F238E27FC236}">
                <a16:creationId xmlns:a16="http://schemas.microsoft.com/office/drawing/2014/main" id="{ABB176D0-A9B2-FB70-02DB-31248307EE51}"/>
              </a:ext>
            </a:extLst>
          </p:cNvPr>
          <p:cNvGrpSpPr/>
          <p:nvPr/>
        </p:nvGrpSpPr>
        <p:grpSpPr>
          <a:xfrm rot="10800000">
            <a:off x="6645076" y="3020886"/>
            <a:ext cx="72000" cy="921362"/>
            <a:chOff x="800249" y="2768867"/>
            <a:chExt cx="72000" cy="921362"/>
          </a:xfrm>
        </p:grpSpPr>
        <p:cxnSp>
          <p:nvCxnSpPr>
            <p:cNvPr id="7" name="Gerade Verbindung 6">
              <a:extLst>
                <a:ext uri="{FF2B5EF4-FFF2-40B4-BE49-F238E27FC236}">
                  <a16:creationId xmlns:a16="http://schemas.microsoft.com/office/drawing/2014/main" id="{9D18F710-1926-7879-6B61-865866B1E54B}"/>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F589A73-C534-84FD-8B91-F568CBCB559F}"/>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00066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85617-5060-295A-E0D0-3FECECAFA72D}"/>
            </a:ext>
          </a:extLst>
        </p:cNvPr>
        <p:cNvGrpSpPr/>
        <p:nvPr/>
      </p:nvGrpSpPr>
      <p:grpSpPr>
        <a:xfrm>
          <a:off x="0" y="0"/>
          <a:ext cx="0" cy="0"/>
          <a:chOff x="0" y="0"/>
          <a:chExt cx="0" cy="0"/>
        </a:xfrm>
      </p:grpSpPr>
      <p:cxnSp>
        <p:nvCxnSpPr>
          <p:cNvPr id="39" name="Gerade Verbindung 38">
            <a:extLst>
              <a:ext uri="{FF2B5EF4-FFF2-40B4-BE49-F238E27FC236}">
                <a16:creationId xmlns:a16="http://schemas.microsoft.com/office/drawing/2014/main" id="{C1301DCE-DD43-F3FD-8B0F-A05130CD3ADE}"/>
              </a:ext>
            </a:extLst>
          </p:cNvPr>
          <p:cNvCxnSpPr>
            <a:cxnSpLocks/>
          </p:cNvCxnSpPr>
          <p:nvPr/>
        </p:nvCxnSpPr>
        <p:spPr>
          <a:xfrm>
            <a:off x="346075" y="3055869"/>
            <a:ext cx="11490325" cy="0"/>
          </a:xfrm>
          <a:prstGeom prst="line">
            <a:avLst/>
          </a:prstGeom>
          <a:ln w="1016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F803C88B-6C04-71EF-24EB-A8DD70B4F6FD}"/>
              </a:ext>
            </a:extLst>
          </p:cNvPr>
          <p:cNvSpPr/>
          <p:nvPr/>
        </p:nvSpPr>
        <p:spPr>
          <a:xfrm flipV="1">
            <a:off x="3137049"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8A0C9682-3B99-676B-B442-51FC1B16BBE6}"/>
              </a:ext>
            </a:extLst>
          </p:cNvPr>
          <p:cNvSpPr/>
          <p:nvPr/>
        </p:nvSpPr>
        <p:spPr>
          <a:xfrm flipV="1">
            <a:off x="54770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C798FC05-6A3B-9A14-4186-866FB87FF4A3}"/>
              </a:ext>
            </a:extLst>
          </p:cNvPr>
          <p:cNvSpPr/>
          <p:nvPr/>
        </p:nvSpPr>
        <p:spPr>
          <a:xfrm flipV="1">
            <a:off x="78138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CA17CEF4-FE0C-F352-94DA-8BA60F28B7C5}"/>
              </a:ext>
            </a:extLst>
          </p:cNvPr>
          <p:cNvSpPr/>
          <p:nvPr/>
        </p:nvSpPr>
        <p:spPr>
          <a:xfrm flipV="1">
            <a:off x="10079253" y="2948866"/>
            <a:ext cx="216000" cy="216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Oval 66">
            <a:extLst>
              <a:ext uri="{FF2B5EF4-FFF2-40B4-BE49-F238E27FC236}">
                <a16:creationId xmlns:a16="http://schemas.microsoft.com/office/drawing/2014/main" id="{1D7EFD69-A6C4-994D-23BA-6C807DDBC947}"/>
              </a:ext>
            </a:extLst>
          </p:cNvPr>
          <p:cNvSpPr/>
          <p:nvPr/>
        </p:nvSpPr>
        <p:spPr>
          <a:xfrm rot="10800000" flipV="1">
            <a:off x="19683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0E32D5AE-DD2C-A4AF-49DA-A0663951A036}"/>
              </a:ext>
            </a:extLst>
          </p:cNvPr>
          <p:cNvSpPr/>
          <p:nvPr/>
        </p:nvSpPr>
        <p:spPr>
          <a:xfrm rot="10800000" flipV="1">
            <a:off x="43051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41E569BC-B875-F887-9E80-327434FAA6B9}"/>
              </a:ext>
            </a:extLst>
          </p:cNvPr>
          <p:cNvSpPr/>
          <p:nvPr/>
        </p:nvSpPr>
        <p:spPr>
          <a:xfrm rot="10800000" flipV="1">
            <a:off x="6645076"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4C2FA063-E417-60D7-5CDE-FD64B98EC56B}"/>
              </a:ext>
            </a:extLst>
          </p:cNvPr>
          <p:cNvSpPr/>
          <p:nvPr/>
        </p:nvSpPr>
        <p:spPr>
          <a:xfrm rot="10800000" flipV="1">
            <a:off x="8996508"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16941255-EF52-EAEB-D806-8928D42EE176}"/>
              </a:ext>
            </a:extLst>
          </p:cNvPr>
          <p:cNvSpPr/>
          <p:nvPr/>
        </p:nvSpPr>
        <p:spPr>
          <a:xfrm rot="10800000" flipV="1">
            <a:off x="113155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2">
            <a:extLst>
              <a:ext uri="{FF2B5EF4-FFF2-40B4-BE49-F238E27FC236}">
                <a16:creationId xmlns:a16="http://schemas.microsoft.com/office/drawing/2014/main" id="{021438BA-37AA-50F7-7E0E-C184E36E4ED9}"/>
              </a:ext>
            </a:extLst>
          </p:cNvPr>
          <p:cNvSpPr txBox="1">
            <a:spLocks/>
          </p:cNvSpPr>
          <p:nvPr/>
        </p:nvSpPr>
        <p:spPr>
          <a:xfrm>
            <a:off x="1487488" y="332656"/>
            <a:ext cx="9217024" cy="517748"/>
          </a:xfrm>
          <a:prstGeom prst="rect">
            <a:avLst/>
          </a:prstGeom>
        </p:spPr>
        <p:txBody>
          <a:bodyPr vert="horz" lIns="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400" b="1"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4000" dirty="0">
                <a:solidFill>
                  <a:schemeClr val="accent1"/>
                </a:solidFill>
                <a:latin typeface="ES Face ExtraLight" pitchFamily="2" charset="77"/>
                <a:ea typeface="ES Face ExtraLight" pitchFamily="2" charset="77"/>
              </a:rPr>
              <a:t>Krisencanvas</a:t>
            </a:r>
          </a:p>
        </p:txBody>
      </p:sp>
      <p:sp>
        <p:nvSpPr>
          <p:cNvPr id="21" name="Textplatzhalter 1">
            <a:extLst>
              <a:ext uri="{FF2B5EF4-FFF2-40B4-BE49-F238E27FC236}">
                <a16:creationId xmlns:a16="http://schemas.microsoft.com/office/drawing/2014/main" id="{BFB3A232-5155-3449-3ADD-5ECF2199299C}"/>
              </a:ext>
            </a:extLst>
          </p:cNvPr>
          <p:cNvSpPr>
            <a:spLocks noGrp="1"/>
          </p:cNvSpPr>
          <p:nvPr>
            <p:ph type="body" idx="1"/>
          </p:nvPr>
        </p:nvSpPr>
        <p:spPr>
          <a:xfrm>
            <a:off x="306784" y="1550303"/>
            <a:ext cx="1264841" cy="517748"/>
          </a:xfrm>
        </p:spPr>
        <p:txBody>
          <a:bodyPr/>
          <a:lstStyle/>
          <a:p>
            <a:pPr>
              <a:lnSpc>
                <a:spcPct val="100000"/>
              </a:lnSpc>
            </a:pPr>
            <a:r>
              <a:rPr lang="de-DE" sz="1600"/>
              <a:t>Diskurs</a:t>
            </a:r>
            <a:br>
              <a:rPr lang="de-DE" sz="1600"/>
            </a:br>
            <a:r>
              <a:rPr lang="de-DE" sz="1600"/>
              <a:t>und Thema</a:t>
            </a:r>
            <a:endParaRPr lang="de-DE" sz="1600" dirty="0"/>
          </a:p>
        </p:txBody>
      </p:sp>
      <p:sp>
        <p:nvSpPr>
          <p:cNvPr id="22" name="Textplatzhalter 1">
            <a:extLst>
              <a:ext uri="{FF2B5EF4-FFF2-40B4-BE49-F238E27FC236}">
                <a16:creationId xmlns:a16="http://schemas.microsoft.com/office/drawing/2014/main" id="{324550A4-E9FA-5AEB-2836-67EAA03FDDCA}"/>
              </a:ext>
            </a:extLst>
          </p:cNvPr>
          <p:cNvSpPr txBox="1">
            <a:spLocks/>
          </p:cNvSpPr>
          <p:nvPr/>
        </p:nvSpPr>
        <p:spPr>
          <a:xfrm>
            <a:off x="306784" y="4808886"/>
            <a:ext cx="33857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t>Verstehen</a:t>
            </a:r>
          </a:p>
        </p:txBody>
      </p:sp>
      <p:sp>
        <p:nvSpPr>
          <p:cNvPr id="23" name="Eckige Klammer rechts 22">
            <a:extLst>
              <a:ext uri="{FF2B5EF4-FFF2-40B4-BE49-F238E27FC236}">
                <a16:creationId xmlns:a16="http://schemas.microsoft.com/office/drawing/2014/main" id="{CF4EE27A-C1B3-E649-4A90-E7789588DAE8}"/>
              </a:ext>
            </a:extLst>
          </p:cNvPr>
          <p:cNvSpPr/>
          <p:nvPr/>
        </p:nvSpPr>
        <p:spPr>
          <a:xfrm rot="5400000">
            <a:off x="1933644" y="3006927"/>
            <a:ext cx="146351" cy="3404039"/>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24" name="Gruppieren 23">
            <a:extLst>
              <a:ext uri="{FF2B5EF4-FFF2-40B4-BE49-F238E27FC236}">
                <a16:creationId xmlns:a16="http://schemas.microsoft.com/office/drawing/2014/main" id="{561ED574-0A3E-C870-C16A-B3B19C64FA99}"/>
              </a:ext>
            </a:extLst>
          </p:cNvPr>
          <p:cNvGrpSpPr/>
          <p:nvPr/>
        </p:nvGrpSpPr>
        <p:grpSpPr>
          <a:xfrm>
            <a:off x="800249" y="2169360"/>
            <a:ext cx="72000" cy="921362"/>
            <a:chOff x="800249" y="2768867"/>
            <a:chExt cx="72000" cy="921362"/>
          </a:xfrm>
        </p:grpSpPr>
        <p:cxnSp>
          <p:nvCxnSpPr>
            <p:cNvPr id="25" name="Gerade Verbindung 24">
              <a:extLst>
                <a:ext uri="{FF2B5EF4-FFF2-40B4-BE49-F238E27FC236}">
                  <a16:creationId xmlns:a16="http://schemas.microsoft.com/office/drawing/2014/main" id="{EC846456-4CDB-A19F-F8C3-758AB833E14C}"/>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39CF7B9-02E7-867E-F3FB-8F1BE9FFED3D}"/>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7" name="Textplatzhalter 1">
            <a:extLst>
              <a:ext uri="{FF2B5EF4-FFF2-40B4-BE49-F238E27FC236}">
                <a16:creationId xmlns:a16="http://schemas.microsoft.com/office/drawing/2014/main" id="{1AE36868-37C7-9E34-079E-B925E3360C1F}"/>
              </a:ext>
            </a:extLst>
          </p:cNvPr>
          <p:cNvSpPr txBox="1">
            <a:spLocks/>
          </p:cNvSpPr>
          <p:nvPr/>
        </p:nvSpPr>
        <p:spPr>
          <a:xfrm>
            <a:off x="1462484" y="3991878"/>
            <a:ext cx="22300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t>Akteure und </a:t>
            </a:r>
            <a:br>
              <a:rPr lang="de-DE" sz="1600" dirty="0"/>
            </a:br>
            <a:r>
              <a:rPr lang="de-DE" sz="1600" dirty="0"/>
              <a:t>eigene Rolle</a:t>
            </a:r>
          </a:p>
        </p:txBody>
      </p:sp>
      <p:grpSp>
        <p:nvGrpSpPr>
          <p:cNvPr id="28" name="Gruppieren 27">
            <a:extLst>
              <a:ext uri="{FF2B5EF4-FFF2-40B4-BE49-F238E27FC236}">
                <a16:creationId xmlns:a16="http://schemas.microsoft.com/office/drawing/2014/main" id="{E06D8208-A225-62F0-0B21-552F5D555733}"/>
              </a:ext>
            </a:extLst>
          </p:cNvPr>
          <p:cNvGrpSpPr/>
          <p:nvPr/>
        </p:nvGrpSpPr>
        <p:grpSpPr>
          <a:xfrm rot="10800000">
            <a:off x="1968301" y="3020886"/>
            <a:ext cx="72000" cy="921362"/>
            <a:chOff x="800249" y="2768867"/>
            <a:chExt cx="72000" cy="921362"/>
          </a:xfrm>
        </p:grpSpPr>
        <p:cxnSp>
          <p:nvCxnSpPr>
            <p:cNvPr id="29" name="Gerade Verbindung 28">
              <a:extLst>
                <a:ext uri="{FF2B5EF4-FFF2-40B4-BE49-F238E27FC236}">
                  <a16:creationId xmlns:a16="http://schemas.microsoft.com/office/drawing/2014/main" id="{713A058E-6891-87A7-2EB5-3608966EA005}"/>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D92135E-4E31-3826-8704-0E491D887DE0}"/>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Textplatzhalter 1">
            <a:extLst>
              <a:ext uri="{FF2B5EF4-FFF2-40B4-BE49-F238E27FC236}">
                <a16:creationId xmlns:a16="http://schemas.microsoft.com/office/drawing/2014/main" id="{8FE87FE4-4899-C10A-0AD7-2285613E8EF4}"/>
              </a:ext>
            </a:extLst>
          </p:cNvPr>
          <p:cNvSpPr txBox="1">
            <a:spLocks/>
          </p:cNvSpPr>
          <p:nvPr/>
        </p:nvSpPr>
        <p:spPr>
          <a:xfrm>
            <a:off x="26467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Krisen-</a:t>
            </a:r>
            <a:br>
              <a:rPr lang="de-DE" sz="1600" dirty="0">
                <a:effectLst/>
              </a:rPr>
            </a:br>
            <a:r>
              <a:rPr lang="de-DE" sz="1600" dirty="0" err="1">
                <a:effectLst/>
              </a:rPr>
              <a:t>dynamik</a:t>
            </a:r>
            <a:endParaRPr lang="de-DE" sz="1600" dirty="0"/>
          </a:p>
        </p:txBody>
      </p:sp>
      <p:grpSp>
        <p:nvGrpSpPr>
          <p:cNvPr id="33" name="Gruppieren 32">
            <a:extLst>
              <a:ext uri="{FF2B5EF4-FFF2-40B4-BE49-F238E27FC236}">
                <a16:creationId xmlns:a16="http://schemas.microsoft.com/office/drawing/2014/main" id="{C641AD35-54EA-8FCB-96AA-66E1D0FBF9E8}"/>
              </a:ext>
            </a:extLst>
          </p:cNvPr>
          <p:cNvGrpSpPr/>
          <p:nvPr/>
        </p:nvGrpSpPr>
        <p:grpSpPr>
          <a:xfrm>
            <a:off x="3137049" y="2169360"/>
            <a:ext cx="72000" cy="921362"/>
            <a:chOff x="800249" y="2768867"/>
            <a:chExt cx="72000" cy="921362"/>
          </a:xfrm>
        </p:grpSpPr>
        <p:cxnSp>
          <p:nvCxnSpPr>
            <p:cNvPr id="34" name="Gerade Verbindung 33">
              <a:extLst>
                <a:ext uri="{FF2B5EF4-FFF2-40B4-BE49-F238E27FC236}">
                  <a16:creationId xmlns:a16="http://schemas.microsoft.com/office/drawing/2014/main" id="{7906029E-D55C-3D90-1F46-A6159DD9ED0A}"/>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D612D32-C4F7-9C81-7F83-8FE1B02A3CD0}"/>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Textplatzhalter 1">
            <a:extLst>
              <a:ext uri="{FF2B5EF4-FFF2-40B4-BE49-F238E27FC236}">
                <a16:creationId xmlns:a16="http://schemas.microsoft.com/office/drawing/2014/main" id="{4373F0DF-C855-DF3B-51BA-AFF66BD2FBDE}"/>
              </a:ext>
            </a:extLst>
          </p:cNvPr>
          <p:cNvSpPr txBox="1">
            <a:spLocks/>
          </p:cNvSpPr>
          <p:nvPr/>
        </p:nvSpPr>
        <p:spPr>
          <a:xfrm>
            <a:off x="3802459" y="3991878"/>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Haltungen </a:t>
            </a:r>
            <a:br>
              <a:rPr lang="de-DE" sz="1600" dirty="0">
                <a:effectLst/>
              </a:rPr>
            </a:br>
            <a:r>
              <a:rPr lang="de-DE" sz="1600" dirty="0">
                <a:effectLst/>
              </a:rPr>
              <a:t>und Maximen</a:t>
            </a:r>
            <a:endParaRPr lang="de-DE" sz="1600" dirty="0"/>
          </a:p>
        </p:txBody>
      </p:sp>
      <p:sp>
        <p:nvSpPr>
          <p:cNvPr id="37" name="Textplatzhalter 1">
            <a:extLst>
              <a:ext uri="{FF2B5EF4-FFF2-40B4-BE49-F238E27FC236}">
                <a16:creationId xmlns:a16="http://schemas.microsoft.com/office/drawing/2014/main" id="{B62B645B-8C87-AA85-44CE-19CCA3EC3F46}"/>
              </a:ext>
            </a:extLst>
          </p:cNvPr>
          <p:cNvSpPr txBox="1">
            <a:spLocks/>
          </p:cNvSpPr>
          <p:nvPr/>
        </p:nvSpPr>
        <p:spPr>
          <a:xfrm>
            <a:off x="3802460" y="4808886"/>
            <a:ext cx="57320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effectLst/>
              </a:rPr>
              <a:t>Vorbereiten</a:t>
            </a:r>
            <a:endParaRPr lang="de-DE" sz="1600" dirty="0"/>
          </a:p>
        </p:txBody>
      </p:sp>
      <p:sp>
        <p:nvSpPr>
          <p:cNvPr id="38" name="Eckige Klammer rechts 37">
            <a:extLst>
              <a:ext uri="{FF2B5EF4-FFF2-40B4-BE49-F238E27FC236}">
                <a16:creationId xmlns:a16="http://schemas.microsoft.com/office/drawing/2014/main" id="{F0421CC8-ED5C-6F42-B7FA-D14FA74B7723}"/>
              </a:ext>
            </a:extLst>
          </p:cNvPr>
          <p:cNvSpPr/>
          <p:nvPr/>
        </p:nvSpPr>
        <p:spPr>
          <a:xfrm rot="5400000">
            <a:off x="6603164" y="1797057"/>
            <a:ext cx="146351" cy="5716370"/>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40" name="Gruppieren 39">
            <a:extLst>
              <a:ext uri="{FF2B5EF4-FFF2-40B4-BE49-F238E27FC236}">
                <a16:creationId xmlns:a16="http://schemas.microsoft.com/office/drawing/2014/main" id="{ACE0C747-4908-B935-5A0B-17193075D4DD}"/>
              </a:ext>
            </a:extLst>
          </p:cNvPr>
          <p:cNvGrpSpPr/>
          <p:nvPr/>
        </p:nvGrpSpPr>
        <p:grpSpPr>
          <a:xfrm rot="10800000">
            <a:off x="4305101" y="3020886"/>
            <a:ext cx="72000" cy="921362"/>
            <a:chOff x="800249" y="2768867"/>
            <a:chExt cx="72000" cy="921362"/>
          </a:xfrm>
        </p:grpSpPr>
        <p:cxnSp>
          <p:nvCxnSpPr>
            <p:cNvPr id="41" name="Gerade Verbindung 40">
              <a:extLst>
                <a:ext uri="{FF2B5EF4-FFF2-40B4-BE49-F238E27FC236}">
                  <a16:creationId xmlns:a16="http://schemas.microsoft.com/office/drawing/2014/main" id="{DC9AE71C-96AA-D1A6-E66E-8BAE19349AC3}"/>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506C68EC-74E1-FC37-F19D-56623EED91AB}"/>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4" name="Textplatzhalter 1">
            <a:extLst>
              <a:ext uri="{FF2B5EF4-FFF2-40B4-BE49-F238E27FC236}">
                <a16:creationId xmlns:a16="http://schemas.microsoft.com/office/drawing/2014/main" id="{A3494CAA-D325-0A8A-EF81-4DE6A639EE25}"/>
              </a:ext>
            </a:extLst>
          </p:cNvPr>
          <p:cNvSpPr txBox="1">
            <a:spLocks/>
          </p:cNvSpPr>
          <p:nvPr/>
        </p:nvSpPr>
        <p:spPr>
          <a:xfrm>
            <a:off x="49962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Workflow und</a:t>
            </a:r>
            <a:br>
              <a:rPr lang="de-DE" sz="1600" dirty="0">
                <a:effectLst/>
              </a:rPr>
            </a:br>
            <a:r>
              <a:rPr lang="de-DE" sz="1600" dirty="0">
                <a:effectLst/>
              </a:rPr>
              <a:t>Zuständigkeiten</a:t>
            </a:r>
            <a:endParaRPr lang="de-DE" sz="1600" dirty="0"/>
          </a:p>
        </p:txBody>
      </p:sp>
      <p:grpSp>
        <p:nvGrpSpPr>
          <p:cNvPr id="45" name="Gruppieren 44">
            <a:extLst>
              <a:ext uri="{FF2B5EF4-FFF2-40B4-BE49-F238E27FC236}">
                <a16:creationId xmlns:a16="http://schemas.microsoft.com/office/drawing/2014/main" id="{08FB92FC-1D7C-9F55-9339-AAABA30C3C3A}"/>
              </a:ext>
            </a:extLst>
          </p:cNvPr>
          <p:cNvGrpSpPr/>
          <p:nvPr/>
        </p:nvGrpSpPr>
        <p:grpSpPr>
          <a:xfrm>
            <a:off x="5477024" y="2169360"/>
            <a:ext cx="72000" cy="921362"/>
            <a:chOff x="800249" y="2768867"/>
            <a:chExt cx="72000" cy="921362"/>
          </a:xfrm>
        </p:grpSpPr>
        <p:cxnSp>
          <p:nvCxnSpPr>
            <p:cNvPr id="47" name="Gerade Verbindung 46">
              <a:extLst>
                <a:ext uri="{FF2B5EF4-FFF2-40B4-BE49-F238E27FC236}">
                  <a16:creationId xmlns:a16="http://schemas.microsoft.com/office/drawing/2014/main" id="{87EAF64D-00E2-0D50-F585-FB0B18A83C9D}"/>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7191C0B-686F-D938-D862-B49D2393AB7D}"/>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Textplatzhalter 1">
            <a:extLst>
              <a:ext uri="{FF2B5EF4-FFF2-40B4-BE49-F238E27FC236}">
                <a16:creationId xmlns:a16="http://schemas.microsoft.com/office/drawing/2014/main" id="{D2ACC37D-15BA-B132-57AA-315E9EFAC640}"/>
              </a:ext>
            </a:extLst>
          </p:cNvPr>
          <p:cNvSpPr txBox="1">
            <a:spLocks/>
          </p:cNvSpPr>
          <p:nvPr/>
        </p:nvSpPr>
        <p:spPr>
          <a:xfrm>
            <a:off x="6151959" y="3991878"/>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Kommunikation </a:t>
            </a:r>
            <a:br>
              <a:rPr lang="de-DE" sz="1600" dirty="0">
                <a:effectLst/>
              </a:rPr>
            </a:br>
            <a:r>
              <a:rPr lang="de-DE" sz="1600" dirty="0">
                <a:effectLst/>
              </a:rPr>
              <a:t>intern/extern</a:t>
            </a:r>
            <a:endParaRPr lang="de-DE" sz="1600" dirty="0"/>
          </a:p>
        </p:txBody>
      </p:sp>
      <p:grpSp>
        <p:nvGrpSpPr>
          <p:cNvPr id="6" name="Gruppieren 5">
            <a:extLst>
              <a:ext uri="{FF2B5EF4-FFF2-40B4-BE49-F238E27FC236}">
                <a16:creationId xmlns:a16="http://schemas.microsoft.com/office/drawing/2014/main" id="{ABB176D0-A9B2-FB70-02DB-31248307EE51}"/>
              </a:ext>
            </a:extLst>
          </p:cNvPr>
          <p:cNvGrpSpPr/>
          <p:nvPr/>
        </p:nvGrpSpPr>
        <p:grpSpPr>
          <a:xfrm rot="10800000">
            <a:off x="6645076" y="3020886"/>
            <a:ext cx="72000" cy="921362"/>
            <a:chOff x="800249" y="2768867"/>
            <a:chExt cx="72000" cy="921362"/>
          </a:xfrm>
        </p:grpSpPr>
        <p:cxnSp>
          <p:nvCxnSpPr>
            <p:cNvPr id="7" name="Gerade Verbindung 6">
              <a:extLst>
                <a:ext uri="{FF2B5EF4-FFF2-40B4-BE49-F238E27FC236}">
                  <a16:creationId xmlns:a16="http://schemas.microsoft.com/office/drawing/2014/main" id="{9D18F710-1926-7879-6B61-865866B1E54B}"/>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F589A73-C534-84FD-8B91-F568CBCB559F}"/>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extplatzhalter 1">
            <a:extLst>
              <a:ext uri="{FF2B5EF4-FFF2-40B4-BE49-F238E27FC236}">
                <a16:creationId xmlns:a16="http://schemas.microsoft.com/office/drawing/2014/main" id="{50F24D37-529A-CF2B-DD8D-D168C75E34AF}"/>
              </a:ext>
            </a:extLst>
          </p:cNvPr>
          <p:cNvSpPr txBox="1">
            <a:spLocks/>
          </p:cNvSpPr>
          <p:nvPr/>
        </p:nvSpPr>
        <p:spPr>
          <a:xfrm>
            <a:off x="73203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Werkzeuge </a:t>
            </a:r>
            <a:br>
              <a:rPr lang="de-DE" sz="1600" dirty="0">
                <a:effectLst/>
              </a:rPr>
            </a:br>
            <a:r>
              <a:rPr lang="de-DE" sz="1600" dirty="0">
                <a:effectLst/>
              </a:rPr>
              <a:t>und Kanäle</a:t>
            </a:r>
            <a:endParaRPr lang="de-DE" sz="1600" dirty="0"/>
          </a:p>
        </p:txBody>
      </p:sp>
      <p:grpSp>
        <p:nvGrpSpPr>
          <p:cNvPr id="3" name="Gruppieren 2">
            <a:extLst>
              <a:ext uri="{FF2B5EF4-FFF2-40B4-BE49-F238E27FC236}">
                <a16:creationId xmlns:a16="http://schemas.microsoft.com/office/drawing/2014/main" id="{ACFB1788-9612-81C6-9975-D1F951256CDD}"/>
              </a:ext>
            </a:extLst>
          </p:cNvPr>
          <p:cNvGrpSpPr/>
          <p:nvPr/>
        </p:nvGrpSpPr>
        <p:grpSpPr>
          <a:xfrm>
            <a:off x="7813824" y="2169360"/>
            <a:ext cx="72000" cy="921362"/>
            <a:chOff x="800249" y="2768867"/>
            <a:chExt cx="72000" cy="921362"/>
          </a:xfrm>
        </p:grpSpPr>
        <p:cxnSp>
          <p:nvCxnSpPr>
            <p:cNvPr id="4" name="Gerade Verbindung 3">
              <a:extLst>
                <a:ext uri="{FF2B5EF4-FFF2-40B4-BE49-F238E27FC236}">
                  <a16:creationId xmlns:a16="http://schemas.microsoft.com/office/drawing/2014/main" id="{640D89E6-EC0B-8ADF-BAA9-FC82B8E76B6F}"/>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3987439-0542-BB4E-9B6A-9409E6FB385F}"/>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82865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Software, Zahl enthält.&#10;&#10;Automatisch generierte Beschreibung">
            <a:extLst>
              <a:ext uri="{FF2B5EF4-FFF2-40B4-BE49-F238E27FC236}">
                <a16:creationId xmlns:a16="http://schemas.microsoft.com/office/drawing/2014/main" id="{9BF68EF0-FD1F-13F8-D9AE-15D31FCDF9BF}"/>
              </a:ext>
            </a:extLst>
          </p:cNvPr>
          <p:cNvPicPr>
            <a:picLocks noChangeAspect="1"/>
          </p:cNvPicPr>
          <p:nvPr/>
        </p:nvPicPr>
        <p:blipFill>
          <a:blip r:embed="rId2"/>
          <a:stretch>
            <a:fillRect/>
          </a:stretch>
        </p:blipFill>
        <p:spPr>
          <a:xfrm>
            <a:off x="4511824" y="1294839"/>
            <a:ext cx="6869487" cy="4239761"/>
          </a:xfrm>
          <a:prstGeom prst="rect">
            <a:avLst/>
          </a:prstGeom>
          <a:ln w="38100">
            <a:solidFill>
              <a:schemeClr val="accent1"/>
            </a:solidFill>
          </a:ln>
        </p:spPr>
      </p:pic>
      <p:sp>
        <p:nvSpPr>
          <p:cNvPr id="12" name="Textfeld 11">
            <a:extLst>
              <a:ext uri="{FF2B5EF4-FFF2-40B4-BE49-F238E27FC236}">
                <a16:creationId xmlns:a16="http://schemas.microsoft.com/office/drawing/2014/main" id="{FA06605B-E935-B524-6C92-5EDED16A1BFC}"/>
              </a:ext>
            </a:extLst>
          </p:cNvPr>
          <p:cNvSpPr txBox="1"/>
          <p:nvPr/>
        </p:nvSpPr>
        <p:spPr>
          <a:xfrm>
            <a:off x="10056440" y="5733256"/>
            <a:ext cx="1467068" cy="261610"/>
          </a:xfrm>
          <a:prstGeom prst="rect">
            <a:avLst/>
          </a:prstGeom>
          <a:noFill/>
        </p:spPr>
        <p:txBody>
          <a:bodyPr wrap="none" rtlCol="0">
            <a:spAutoFit/>
          </a:bodyPr>
          <a:lstStyle/>
          <a:p>
            <a:r>
              <a:rPr lang="de-DE" sz="1100" dirty="0">
                <a:latin typeface="PP Object Sans" pitchFamily="2" charset="77"/>
              </a:rPr>
              <a:t>Tool: Brand24.com</a:t>
            </a:r>
          </a:p>
        </p:txBody>
      </p:sp>
      <p:sp>
        <p:nvSpPr>
          <p:cNvPr id="11" name="Textplatzhalter 10">
            <a:extLst>
              <a:ext uri="{FF2B5EF4-FFF2-40B4-BE49-F238E27FC236}">
                <a16:creationId xmlns:a16="http://schemas.microsoft.com/office/drawing/2014/main" id="{5653E4F0-9ED8-939F-6661-A669E5448E53}"/>
              </a:ext>
            </a:extLst>
          </p:cNvPr>
          <p:cNvSpPr>
            <a:spLocks noGrp="1"/>
          </p:cNvSpPr>
          <p:nvPr>
            <p:ph type="body" idx="13"/>
          </p:nvPr>
        </p:nvSpPr>
        <p:spPr>
          <a:xfrm>
            <a:off x="529433" y="1268760"/>
            <a:ext cx="3694359" cy="365125"/>
          </a:xfrm>
        </p:spPr>
        <p:txBody>
          <a:bodyPr/>
          <a:lstStyle/>
          <a:p>
            <a:r>
              <a:rPr lang="de-DE" sz="2000" b="0" dirty="0" err="1"/>
              <a:t>Social</a:t>
            </a:r>
            <a:r>
              <a:rPr lang="de-DE" sz="2000" b="0" dirty="0"/>
              <a:t> Listening &amp; </a:t>
            </a:r>
            <a:br>
              <a:rPr lang="de-DE" sz="2000" b="0" dirty="0"/>
            </a:br>
            <a:r>
              <a:rPr lang="de-DE" sz="2000" b="0" dirty="0"/>
              <a:t>aktives Community Management</a:t>
            </a:r>
          </a:p>
        </p:txBody>
      </p:sp>
    </p:spTree>
    <p:extLst>
      <p:ext uri="{BB962C8B-B14F-4D97-AF65-F5344CB8AC3E}">
        <p14:creationId xmlns:p14="http://schemas.microsoft.com/office/powerpoint/2010/main" val="120524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85617-5060-295A-E0D0-3FECECAFA72D}"/>
            </a:ext>
          </a:extLst>
        </p:cNvPr>
        <p:cNvGrpSpPr/>
        <p:nvPr/>
      </p:nvGrpSpPr>
      <p:grpSpPr>
        <a:xfrm>
          <a:off x="0" y="0"/>
          <a:ext cx="0" cy="0"/>
          <a:chOff x="0" y="0"/>
          <a:chExt cx="0" cy="0"/>
        </a:xfrm>
      </p:grpSpPr>
      <p:cxnSp>
        <p:nvCxnSpPr>
          <p:cNvPr id="39" name="Gerade Verbindung 38">
            <a:extLst>
              <a:ext uri="{FF2B5EF4-FFF2-40B4-BE49-F238E27FC236}">
                <a16:creationId xmlns:a16="http://schemas.microsoft.com/office/drawing/2014/main" id="{C1301DCE-DD43-F3FD-8B0F-A05130CD3ADE}"/>
              </a:ext>
            </a:extLst>
          </p:cNvPr>
          <p:cNvCxnSpPr>
            <a:cxnSpLocks/>
          </p:cNvCxnSpPr>
          <p:nvPr/>
        </p:nvCxnSpPr>
        <p:spPr>
          <a:xfrm>
            <a:off x="346075" y="3055869"/>
            <a:ext cx="11490325" cy="0"/>
          </a:xfrm>
          <a:prstGeom prst="line">
            <a:avLst/>
          </a:prstGeom>
          <a:ln w="1016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F803C88B-6C04-71EF-24EB-A8DD70B4F6FD}"/>
              </a:ext>
            </a:extLst>
          </p:cNvPr>
          <p:cNvSpPr/>
          <p:nvPr/>
        </p:nvSpPr>
        <p:spPr>
          <a:xfrm flipV="1">
            <a:off x="3137049"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8A0C9682-3B99-676B-B442-51FC1B16BBE6}"/>
              </a:ext>
            </a:extLst>
          </p:cNvPr>
          <p:cNvSpPr/>
          <p:nvPr/>
        </p:nvSpPr>
        <p:spPr>
          <a:xfrm flipV="1">
            <a:off x="54770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C798FC05-6A3B-9A14-4186-866FB87FF4A3}"/>
              </a:ext>
            </a:extLst>
          </p:cNvPr>
          <p:cNvSpPr/>
          <p:nvPr/>
        </p:nvSpPr>
        <p:spPr>
          <a:xfrm flipV="1">
            <a:off x="7813824" y="3018722"/>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CA17CEF4-FE0C-F352-94DA-8BA60F28B7C5}"/>
              </a:ext>
            </a:extLst>
          </p:cNvPr>
          <p:cNvSpPr/>
          <p:nvPr/>
        </p:nvSpPr>
        <p:spPr>
          <a:xfrm flipV="1">
            <a:off x="10079253" y="2948866"/>
            <a:ext cx="216000" cy="216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Oval 66">
            <a:extLst>
              <a:ext uri="{FF2B5EF4-FFF2-40B4-BE49-F238E27FC236}">
                <a16:creationId xmlns:a16="http://schemas.microsoft.com/office/drawing/2014/main" id="{1D7EFD69-A6C4-994D-23BA-6C807DDBC947}"/>
              </a:ext>
            </a:extLst>
          </p:cNvPr>
          <p:cNvSpPr/>
          <p:nvPr/>
        </p:nvSpPr>
        <p:spPr>
          <a:xfrm rot="10800000" flipV="1">
            <a:off x="19683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0E32D5AE-DD2C-A4AF-49DA-A0663951A036}"/>
              </a:ext>
            </a:extLst>
          </p:cNvPr>
          <p:cNvSpPr/>
          <p:nvPr/>
        </p:nvSpPr>
        <p:spPr>
          <a:xfrm rot="10800000" flipV="1">
            <a:off x="43051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41E569BC-B875-F887-9E80-327434FAA6B9}"/>
              </a:ext>
            </a:extLst>
          </p:cNvPr>
          <p:cNvSpPr/>
          <p:nvPr/>
        </p:nvSpPr>
        <p:spPr>
          <a:xfrm rot="10800000" flipV="1">
            <a:off x="6645076"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4C2FA063-E417-60D7-5CDE-FD64B98EC56B}"/>
              </a:ext>
            </a:extLst>
          </p:cNvPr>
          <p:cNvSpPr/>
          <p:nvPr/>
        </p:nvSpPr>
        <p:spPr>
          <a:xfrm rot="10800000" flipV="1">
            <a:off x="8996508"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16941255-EF52-EAEB-D806-8928D42EE176}"/>
              </a:ext>
            </a:extLst>
          </p:cNvPr>
          <p:cNvSpPr/>
          <p:nvPr/>
        </p:nvSpPr>
        <p:spPr>
          <a:xfrm rot="10800000" flipV="1">
            <a:off x="11315501" y="3020886"/>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2">
            <a:extLst>
              <a:ext uri="{FF2B5EF4-FFF2-40B4-BE49-F238E27FC236}">
                <a16:creationId xmlns:a16="http://schemas.microsoft.com/office/drawing/2014/main" id="{021438BA-37AA-50F7-7E0E-C184E36E4ED9}"/>
              </a:ext>
            </a:extLst>
          </p:cNvPr>
          <p:cNvSpPr txBox="1">
            <a:spLocks/>
          </p:cNvSpPr>
          <p:nvPr/>
        </p:nvSpPr>
        <p:spPr>
          <a:xfrm>
            <a:off x="1487488" y="332656"/>
            <a:ext cx="9217024" cy="517748"/>
          </a:xfrm>
          <a:prstGeom prst="rect">
            <a:avLst/>
          </a:prstGeom>
        </p:spPr>
        <p:txBody>
          <a:bodyPr vert="horz" lIns="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400" b="1"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4000" dirty="0">
                <a:solidFill>
                  <a:schemeClr val="accent1"/>
                </a:solidFill>
                <a:latin typeface="ES Face ExtraLight" pitchFamily="2" charset="77"/>
                <a:ea typeface="ES Face ExtraLight" pitchFamily="2" charset="77"/>
              </a:rPr>
              <a:t>Krisencanvas</a:t>
            </a:r>
          </a:p>
        </p:txBody>
      </p:sp>
      <p:sp>
        <p:nvSpPr>
          <p:cNvPr id="21" name="Textplatzhalter 1">
            <a:extLst>
              <a:ext uri="{FF2B5EF4-FFF2-40B4-BE49-F238E27FC236}">
                <a16:creationId xmlns:a16="http://schemas.microsoft.com/office/drawing/2014/main" id="{BFB3A232-5155-3449-3ADD-5ECF2199299C}"/>
              </a:ext>
            </a:extLst>
          </p:cNvPr>
          <p:cNvSpPr>
            <a:spLocks noGrp="1"/>
          </p:cNvSpPr>
          <p:nvPr>
            <p:ph type="body" idx="1"/>
          </p:nvPr>
        </p:nvSpPr>
        <p:spPr>
          <a:xfrm>
            <a:off x="306784" y="1550303"/>
            <a:ext cx="1264841" cy="517748"/>
          </a:xfrm>
        </p:spPr>
        <p:txBody>
          <a:bodyPr/>
          <a:lstStyle/>
          <a:p>
            <a:pPr>
              <a:lnSpc>
                <a:spcPct val="100000"/>
              </a:lnSpc>
            </a:pPr>
            <a:r>
              <a:rPr lang="de-DE" sz="1600"/>
              <a:t>Diskurs</a:t>
            </a:r>
            <a:br>
              <a:rPr lang="de-DE" sz="1600"/>
            </a:br>
            <a:r>
              <a:rPr lang="de-DE" sz="1600"/>
              <a:t>und Thema</a:t>
            </a:r>
            <a:endParaRPr lang="de-DE" sz="1600" dirty="0"/>
          </a:p>
        </p:txBody>
      </p:sp>
      <p:sp>
        <p:nvSpPr>
          <p:cNvPr id="22" name="Textplatzhalter 1">
            <a:extLst>
              <a:ext uri="{FF2B5EF4-FFF2-40B4-BE49-F238E27FC236}">
                <a16:creationId xmlns:a16="http://schemas.microsoft.com/office/drawing/2014/main" id="{324550A4-E9FA-5AEB-2836-67EAA03FDDCA}"/>
              </a:ext>
            </a:extLst>
          </p:cNvPr>
          <p:cNvSpPr txBox="1">
            <a:spLocks/>
          </p:cNvSpPr>
          <p:nvPr/>
        </p:nvSpPr>
        <p:spPr>
          <a:xfrm>
            <a:off x="306784" y="4808886"/>
            <a:ext cx="33857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t>Verstehen</a:t>
            </a:r>
          </a:p>
        </p:txBody>
      </p:sp>
      <p:sp>
        <p:nvSpPr>
          <p:cNvPr id="23" name="Eckige Klammer rechts 22">
            <a:extLst>
              <a:ext uri="{FF2B5EF4-FFF2-40B4-BE49-F238E27FC236}">
                <a16:creationId xmlns:a16="http://schemas.microsoft.com/office/drawing/2014/main" id="{CF4EE27A-C1B3-E649-4A90-E7789588DAE8}"/>
              </a:ext>
            </a:extLst>
          </p:cNvPr>
          <p:cNvSpPr/>
          <p:nvPr/>
        </p:nvSpPr>
        <p:spPr>
          <a:xfrm rot="5400000">
            <a:off x="1933644" y="3006927"/>
            <a:ext cx="146351" cy="3404039"/>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24" name="Gruppieren 23">
            <a:extLst>
              <a:ext uri="{FF2B5EF4-FFF2-40B4-BE49-F238E27FC236}">
                <a16:creationId xmlns:a16="http://schemas.microsoft.com/office/drawing/2014/main" id="{561ED574-0A3E-C870-C16A-B3B19C64FA99}"/>
              </a:ext>
            </a:extLst>
          </p:cNvPr>
          <p:cNvGrpSpPr/>
          <p:nvPr/>
        </p:nvGrpSpPr>
        <p:grpSpPr>
          <a:xfrm>
            <a:off x="800249" y="2169360"/>
            <a:ext cx="72000" cy="921362"/>
            <a:chOff x="800249" y="2768867"/>
            <a:chExt cx="72000" cy="921362"/>
          </a:xfrm>
        </p:grpSpPr>
        <p:cxnSp>
          <p:nvCxnSpPr>
            <p:cNvPr id="25" name="Gerade Verbindung 24">
              <a:extLst>
                <a:ext uri="{FF2B5EF4-FFF2-40B4-BE49-F238E27FC236}">
                  <a16:creationId xmlns:a16="http://schemas.microsoft.com/office/drawing/2014/main" id="{EC846456-4CDB-A19F-F8C3-758AB833E14C}"/>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39CF7B9-02E7-867E-F3FB-8F1BE9FFED3D}"/>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7" name="Textplatzhalter 1">
            <a:extLst>
              <a:ext uri="{FF2B5EF4-FFF2-40B4-BE49-F238E27FC236}">
                <a16:creationId xmlns:a16="http://schemas.microsoft.com/office/drawing/2014/main" id="{1AE36868-37C7-9E34-079E-B925E3360C1F}"/>
              </a:ext>
            </a:extLst>
          </p:cNvPr>
          <p:cNvSpPr txBox="1">
            <a:spLocks/>
          </p:cNvSpPr>
          <p:nvPr/>
        </p:nvSpPr>
        <p:spPr>
          <a:xfrm>
            <a:off x="1462484" y="3991878"/>
            <a:ext cx="223004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t>Akteure und </a:t>
            </a:r>
            <a:br>
              <a:rPr lang="de-DE" sz="1600" dirty="0"/>
            </a:br>
            <a:r>
              <a:rPr lang="de-DE" sz="1600" dirty="0"/>
              <a:t>eigene Rolle</a:t>
            </a:r>
          </a:p>
        </p:txBody>
      </p:sp>
      <p:grpSp>
        <p:nvGrpSpPr>
          <p:cNvPr id="28" name="Gruppieren 27">
            <a:extLst>
              <a:ext uri="{FF2B5EF4-FFF2-40B4-BE49-F238E27FC236}">
                <a16:creationId xmlns:a16="http://schemas.microsoft.com/office/drawing/2014/main" id="{E06D8208-A225-62F0-0B21-552F5D555733}"/>
              </a:ext>
            </a:extLst>
          </p:cNvPr>
          <p:cNvGrpSpPr/>
          <p:nvPr/>
        </p:nvGrpSpPr>
        <p:grpSpPr>
          <a:xfrm rot="10800000">
            <a:off x="1968301" y="3020886"/>
            <a:ext cx="72000" cy="921362"/>
            <a:chOff x="800249" y="2768867"/>
            <a:chExt cx="72000" cy="921362"/>
          </a:xfrm>
        </p:grpSpPr>
        <p:cxnSp>
          <p:nvCxnSpPr>
            <p:cNvPr id="29" name="Gerade Verbindung 28">
              <a:extLst>
                <a:ext uri="{FF2B5EF4-FFF2-40B4-BE49-F238E27FC236}">
                  <a16:creationId xmlns:a16="http://schemas.microsoft.com/office/drawing/2014/main" id="{713A058E-6891-87A7-2EB5-3608966EA005}"/>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D92135E-4E31-3826-8704-0E491D887DE0}"/>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Textplatzhalter 1">
            <a:extLst>
              <a:ext uri="{FF2B5EF4-FFF2-40B4-BE49-F238E27FC236}">
                <a16:creationId xmlns:a16="http://schemas.microsoft.com/office/drawing/2014/main" id="{8FE87FE4-4899-C10A-0AD7-2285613E8EF4}"/>
              </a:ext>
            </a:extLst>
          </p:cNvPr>
          <p:cNvSpPr txBox="1">
            <a:spLocks/>
          </p:cNvSpPr>
          <p:nvPr/>
        </p:nvSpPr>
        <p:spPr>
          <a:xfrm>
            <a:off x="26467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Krisen-</a:t>
            </a:r>
            <a:br>
              <a:rPr lang="de-DE" sz="1600" dirty="0">
                <a:effectLst/>
              </a:rPr>
            </a:br>
            <a:r>
              <a:rPr lang="de-DE" sz="1600" dirty="0" err="1">
                <a:effectLst/>
              </a:rPr>
              <a:t>dynamik</a:t>
            </a:r>
            <a:endParaRPr lang="de-DE" sz="1600" dirty="0"/>
          </a:p>
        </p:txBody>
      </p:sp>
      <p:grpSp>
        <p:nvGrpSpPr>
          <p:cNvPr id="33" name="Gruppieren 32">
            <a:extLst>
              <a:ext uri="{FF2B5EF4-FFF2-40B4-BE49-F238E27FC236}">
                <a16:creationId xmlns:a16="http://schemas.microsoft.com/office/drawing/2014/main" id="{C641AD35-54EA-8FCB-96AA-66E1D0FBF9E8}"/>
              </a:ext>
            </a:extLst>
          </p:cNvPr>
          <p:cNvGrpSpPr/>
          <p:nvPr/>
        </p:nvGrpSpPr>
        <p:grpSpPr>
          <a:xfrm>
            <a:off x="3137049" y="2169360"/>
            <a:ext cx="72000" cy="921362"/>
            <a:chOff x="800249" y="2768867"/>
            <a:chExt cx="72000" cy="921362"/>
          </a:xfrm>
        </p:grpSpPr>
        <p:cxnSp>
          <p:nvCxnSpPr>
            <p:cNvPr id="34" name="Gerade Verbindung 33">
              <a:extLst>
                <a:ext uri="{FF2B5EF4-FFF2-40B4-BE49-F238E27FC236}">
                  <a16:creationId xmlns:a16="http://schemas.microsoft.com/office/drawing/2014/main" id="{7906029E-D55C-3D90-1F46-A6159DD9ED0A}"/>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D612D32-C4F7-9C81-7F83-8FE1B02A3CD0}"/>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Textplatzhalter 1">
            <a:extLst>
              <a:ext uri="{FF2B5EF4-FFF2-40B4-BE49-F238E27FC236}">
                <a16:creationId xmlns:a16="http://schemas.microsoft.com/office/drawing/2014/main" id="{4373F0DF-C855-DF3B-51BA-AFF66BD2FBDE}"/>
              </a:ext>
            </a:extLst>
          </p:cNvPr>
          <p:cNvSpPr txBox="1">
            <a:spLocks/>
          </p:cNvSpPr>
          <p:nvPr/>
        </p:nvSpPr>
        <p:spPr>
          <a:xfrm>
            <a:off x="3802459" y="3991878"/>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Haltungen </a:t>
            </a:r>
            <a:br>
              <a:rPr lang="de-DE" sz="1600" dirty="0">
                <a:effectLst/>
              </a:rPr>
            </a:br>
            <a:r>
              <a:rPr lang="de-DE" sz="1600" dirty="0">
                <a:effectLst/>
              </a:rPr>
              <a:t>und Maximen</a:t>
            </a:r>
            <a:endParaRPr lang="de-DE" sz="1600" dirty="0"/>
          </a:p>
        </p:txBody>
      </p:sp>
      <p:sp>
        <p:nvSpPr>
          <p:cNvPr id="37" name="Textplatzhalter 1">
            <a:extLst>
              <a:ext uri="{FF2B5EF4-FFF2-40B4-BE49-F238E27FC236}">
                <a16:creationId xmlns:a16="http://schemas.microsoft.com/office/drawing/2014/main" id="{B62B645B-8C87-AA85-44CE-19CCA3EC3F46}"/>
              </a:ext>
            </a:extLst>
          </p:cNvPr>
          <p:cNvSpPr txBox="1">
            <a:spLocks/>
          </p:cNvSpPr>
          <p:nvPr/>
        </p:nvSpPr>
        <p:spPr>
          <a:xfrm>
            <a:off x="3802460" y="4808886"/>
            <a:ext cx="57320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effectLst/>
              </a:rPr>
              <a:t>Vorbereiten</a:t>
            </a:r>
            <a:endParaRPr lang="de-DE" sz="1600" dirty="0"/>
          </a:p>
        </p:txBody>
      </p:sp>
      <p:sp>
        <p:nvSpPr>
          <p:cNvPr id="38" name="Eckige Klammer rechts 37">
            <a:extLst>
              <a:ext uri="{FF2B5EF4-FFF2-40B4-BE49-F238E27FC236}">
                <a16:creationId xmlns:a16="http://schemas.microsoft.com/office/drawing/2014/main" id="{F0421CC8-ED5C-6F42-B7FA-D14FA74B7723}"/>
              </a:ext>
            </a:extLst>
          </p:cNvPr>
          <p:cNvSpPr/>
          <p:nvPr/>
        </p:nvSpPr>
        <p:spPr>
          <a:xfrm rot="5400000">
            <a:off x="6603164" y="1797057"/>
            <a:ext cx="146351" cy="5716370"/>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40" name="Gruppieren 39">
            <a:extLst>
              <a:ext uri="{FF2B5EF4-FFF2-40B4-BE49-F238E27FC236}">
                <a16:creationId xmlns:a16="http://schemas.microsoft.com/office/drawing/2014/main" id="{ACE0C747-4908-B935-5A0B-17193075D4DD}"/>
              </a:ext>
            </a:extLst>
          </p:cNvPr>
          <p:cNvGrpSpPr/>
          <p:nvPr/>
        </p:nvGrpSpPr>
        <p:grpSpPr>
          <a:xfrm rot="10800000">
            <a:off x="4305101" y="3020886"/>
            <a:ext cx="72000" cy="921362"/>
            <a:chOff x="800249" y="2768867"/>
            <a:chExt cx="72000" cy="921362"/>
          </a:xfrm>
        </p:grpSpPr>
        <p:cxnSp>
          <p:nvCxnSpPr>
            <p:cNvPr id="41" name="Gerade Verbindung 40">
              <a:extLst>
                <a:ext uri="{FF2B5EF4-FFF2-40B4-BE49-F238E27FC236}">
                  <a16:creationId xmlns:a16="http://schemas.microsoft.com/office/drawing/2014/main" id="{DC9AE71C-96AA-D1A6-E66E-8BAE19349AC3}"/>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506C68EC-74E1-FC37-F19D-56623EED91AB}"/>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4" name="Textplatzhalter 1">
            <a:extLst>
              <a:ext uri="{FF2B5EF4-FFF2-40B4-BE49-F238E27FC236}">
                <a16:creationId xmlns:a16="http://schemas.microsoft.com/office/drawing/2014/main" id="{A3494CAA-D325-0A8A-EF81-4DE6A639EE25}"/>
              </a:ext>
            </a:extLst>
          </p:cNvPr>
          <p:cNvSpPr txBox="1">
            <a:spLocks/>
          </p:cNvSpPr>
          <p:nvPr/>
        </p:nvSpPr>
        <p:spPr>
          <a:xfrm>
            <a:off x="49962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Workflow und</a:t>
            </a:r>
            <a:br>
              <a:rPr lang="de-DE" sz="1600" dirty="0">
                <a:effectLst/>
              </a:rPr>
            </a:br>
            <a:r>
              <a:rPr lang="de-DE" sz="1600" dirty="0">
                <a:effectLst/>
              </a:rPr>
              <a:t>Zuständigkeiten</a:t>
            </a:r>
            <a:endParaRPr lang="de-DE" sz="1600" dirty="0"/>
          </a:p>
        </p:txBody>
      </p:sp>
      <p:grpSp>
        <p:nvGrpSpPr>
          <p:cNvPr id="45" name="Gruppieren 44">
            <a:extLst>
              <a:ext uri="{FF2B5EF4-FFF2-40B4-BE49-F238E27FC236}">
                <a16:creationId xmlns:a16="http://schemas.microsoft.com/office/drawing/2014/main" id="{08FB92FC-1D7C-9F55-9339-AAABA30C3C3A}"/>
              </a:ext>
            </a:extLst>
          </p:cNvPr>
          <p:cNvGrpSpPr/>
          <p:nvPr/>
        </p:nvGrpSpPr>
        <p:grpSpPr>
          <a:xfrm>
            <a:off x="5477024" y="2169360"/>
            <a:ext cx="72000" cy="921362"/>
            <a:chOff x="800249" y="2768867"/>
            <a:chExt cx="72000" cy="921362"/>
          </a:xfrm>
        </p:grpSpPr>
        <p:cxnSp>
          <p:nvCxnSpPr>
            <p:cNvPr id="47" name="Gerade Verbindung 46">
              <a:extLst>
                <a:ext uri="{FF2B5EF4-FFF2-40B4-BE49-F238E27FC236}">
                  <a16:creationId xmlns:a16="http://schemas.microsoft.com/office/drawing/2014/main" id="{87EAF64D-00E2-0D50-F585-FB0B18A83C9D}"/>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7191C0B-686F-D938-D862-B49D2393AB7D}"/>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Textplatzhalter 1">
            <a:extLst>
              <a:ext uri="{FF2B5EF4-FFF2-40B4-BE49-F238E27FC236}">
                <a16:creationId xmlns:a16="http://schemas.microsoft.com/office/drawing/2014/main" id="{D2ACC37D-15BA-B132-57AA-315E9EFAC640}"/>
              </a:ext>
            </a:extLst>
          </p:cNvPr>
          <p:cNvSpPr txBox="1">
            <a:spLocks/>
          </p:cNvSpPr>
          <p:nvPr/>
        </p:nvSpPr>
        <p:spPr>
          <a:xfrm>
            <a:off x="6151959" y="3991878"/>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Kommunikation </a:t>
            </a:r>
            <a:br>
              <a:rPr lang="de-DE" sz="1600" dirty="0">
                <a:effectLst/>
              </a:rPr>
            </a:br>
            <a:r>
              <a:rPr lang="de-DE" sz="1600" dirty="0">
                <a:effectLst/>
              </a:rPr>
              <a:t>intern/extern</a:t>
            </a:r>
            <a:endParaRPr lang="de-DE" sz="1600" dirty="0"/>
          </a:p>
        </p:txBody>
      </p:sp>
      <p:grpSp>
        <p:nvGrpSpPr>
          <p:cNvPr id="6" name="Gruppieren 5">
            <a:extLst>
              <a:ext uri="{FF2B5EF4-FFF2-40B4-BE49-F238E27FC236}">
                <a16:creationId xmlns:a16="http://schemas.microsoft.com/office/drawing/2014/main" id="{ABB176D0-A9B2-FB70-02DB-31248307EE51}"/>
              </a:ext>
            </a:extLst>
          </p:cNvPr>
          <p:cNvGrpSpPr/>
          <p:nvPr/>
        </p:nvGrpSpPr>
        <p:grpSpPr>
          <a:xfrm rot="10800000">
            <a:off x="6645076" y="3020886"/>
            <a:ext cx="72000" cy="921362"/>
            <a:chOff x="800249" y="2768867"/>
            <a:chExt cx="72000" cy="921362"/>
          </a:xfrm>
        </p:grpSpPr>
        <p:cxnSp>
          <p:nvCxnSpPr>
            <p:cNvPr id="7" name="Gerade Verbindung 6">
              <a:extLst>
                <a:ext uri="{FF2B5EF4-FFF2-40B4-BE49-F238E27FC236}">
                  <a16:creationId xmlns:a16="http://schemas.microsoft.com/office/drawing/2014/main" id="{9D18F710-1926-7879-6B61-865866B1E54B}"/>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F589A73-C534-84FD-8B91-F568CBCB559F}"/>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extplatzhalter 1">
            <a:extLst>
              <a:ext uri="{FF2B5EF4-FFF2-40B4-BE49-F238E27FC236}">
                <a16:creationId xmlns:a16="http://schemas.microsoft.com/office/drawing/2014/main" id="{50F24D37-529A-CF2B-DD8D-D168C75E34AF}"/>
              </a:ext>
            </a:extLst>
          </p:cNvPr>
          <p:cNvSpPr txBox="1">
            <a:spLocks/>
          </p:cNvSpPr>
          <p:nvPr/>
        </p:nvSpPr>
        <p:spPr>
          <a:xfrm>
            <a:off x="7320359" y="155030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Werkzeuge </a:t>
            </a:r>
            <a:br>
              <a:rPr lang="de-DE" sz="1600" dirty="0">
                <a:effectLst/>
              </a:rPr>
            </a:br>
            <a:r>
              <a:rPr lang="de-DE" sz="1600" dirty="0">
                <a:effectLst/>
              </a:rPr>
              <a:t>und Kanäle</a:t>
            </a:r>
            <a:endParaRPr lang="de-DE" sz="1600" dirty="0"/>
          </a:p>
        </p:txBody>
      </p:sp>
      <p:grpSp>
        <p:nvGrpSpPr>
          <p:cNvPr id="3" name="Gruppieren 2">
            <a:extLst>
              <a:ext uri="{FF2B5EF4-FFF2-40B4-BE49-F238E27FC236}">
                <a16:creationId xmlns:a16="http://schemas.microsoft.com/office/drawing/2014/main" id="{ACFB1788-9612-81C6-9975-D1F951256CDD}"/>
              </a:ext>
            </a:extLst>
          </p:cNvPr>
          <p:cNvGrpSpPr/>
          <p:nvPr/>
        </p:nvGrpSpPr>
        <p:grpSpPr>
          <a:xfrm>
            <a:off x="7813824" y="2169360"/>
            <a:ext cx="72000" cy="921362"/>
            <a:chOff x="800249" y="2768867"/>
            <a:chExt cx="72000" cy="921362"/>
          </a:xfrm>
        </p:grpSpPr>
        <p:cxnSp>
          <p:nvCxnSpPr>
            <p:cNvPr id="4" name="Gerade Verbindung 3">
              <a:extLst>
                <a:ext uri="{FF2B5EF4-FFF2-40B4-BE49-F238E27FC236}">
                  <a16:creationId xmlns:a16="http://schemas.microsoft.com/office/drawing/2014/main" id="{640D89E6-EC0B-8ADF-BAA9-FC82B8E76B6F}"/>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3987439-0542-BB4E-9B6A-9409E6FB385F}"/>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Textplatzhalter 1">
            <a:extLst>
              <a:ext uri="{FF2B5EF4-FFF2-40B4-BE49-F238E27FC236}">
                <a16:creationId xmlns:a16="http://schemas.microsoft.com/office/drawing/2014/main" id="{0FAB798C-4425-A005-C8C6-E0C0B72A494C}"/>
              </a:ext>
            </a:extLst>
          </p:cNvPr>
          <p:cNvSpPr txBox="1">
            <a:spLocks/>
          </p:cNvSpPr>
          <p:nvPr/>
        </p:nvSpPr>
        <p:spPr>
          <a:xfrm>
            <a:off x="8476059" y="3991878"/>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err="1">
                <a:effectLst/>
              </a:rPr>
              <a:t>Dropzone</a:t>
            </a:r>
            <a:r>
              <a:rPr lang="de-DE" sz="1600" dirty="0">
                <a:effectLst/>
              </a:rPr>
              <a:t> </a:t>
            </a:r>
            <a:br>
              <a:rPr lang="de-DE" sz="1600" dirty="0">
                <a:effectLst/>
              </a:rPr>
            </a:br>
            <a:r>
              <a:rPr lang="de-DE" sz="1600" dirty="0">
                <a:effectLst/>
              </a:rPr>
              <a:t>und Archiv</a:t>
            </a:r>
            <a:endParaRPr lang="de-DE" sz="1600" dirty="0"/>
          </a:p>
        </p:txBody>
      </p:sp>
      <p:grpSp>
        <p:nvGrpSpPr>
          <p:cNvPr id="12" name="Gruppieren 11">
            <a:extLst>
              <a:ext uri="{FF2B5EF4-FFF2-40B4-BE49-F238E27FC236}">
                <a16:creationId xmlns:a16="http://schemas.microsoft.com/office/drawing/2014/main" id="{7C146092-5F55-0A29-A248-D4A7E6AFA26D}"/>
              </a:ext>
            </a:extLst>
          </p:cNvPr>
          <p:cNvGrpSpPr/>
          <p:nvPr/>
        </p:nvGrpSpPr>
        <p:grpSpPr>
          <a:xfrm rot="10800000">
            <a:off x="8996508" y="3020886"/>
            <a:ext cx="72000" cy="921362"/>
            <a:chOff x="800249" y="2768867"/>
            <a:chExt cx="72000" cy="921362"/>
          </a:xfrm>
        </p:grpSpPr>
        <p:cxnSp>
          <p:nvCxnSpPr>
            <p:cNvPr id="13" name="Gerade Verbindung 12">
              <a:extLst>
                <a:ext uri="{FF2B5EF4-FFF2-40B4-BE49-F238E27FC236}">
                  <a16:creationId xmlns:a16="http://schemas.microsoft.com/office/drawing/2014/main" id="{43F88624-9851-5116-A9B5-589C7187BC47}"/>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CB41497-B57B-492D-5867-7E86502A3FDE}"/>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9" name="Textplatzhalter 1">
            <a:extLst>
              <a:ext uri="{FF2B5EF4-FFF2-40B4-BE49-F238E27FC236}">
                <a16:creationId xmlns:a16="http://schemas.microsoft.com/office/drawing/2014/main" id="{5ABF001B-CE11-E201-2A4D-370D8326D5F7}"/>
              </a:ext>
            </a:extLst>
          </p:cNvPr>
          <p:cNvSpPr txBox="1">
            <a:spLocks/>
          </p:cNvSpPr>
          <p:nvPr/>
        </p:nvSpPr>
        <p:spPr>
          <a:xfrm>
            <a:off x="9653984" y="947053"/>
            <a:ext cx="2214166"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Diskurs-management</a:t>
            </a:r>
            <a:endParaRPr lang="de-DE" sz="1600" dirty="0"/>
          </a:p>
        </p:txBody>
      </p:sp>
      <p:sp>
        <p:nvSpPr>
          <p:cNvPr id="50" name="Textplatzhalter 1">
            <a:extLst>
              <a:ext uri="{FF2B5EF4-FFF2-40B4-BE49-F238E27FC236}">
                <a16:creationId xmlns:a16="http://schemas.microsoft.com/office/drawing/2014/main" id="{B6BFB93E-3BBE-D57F-C1BB-995AC7A759ED}"/>
              </a:ext>
            </a:extLst>
          </p:cNvPr>
          <p:cNvSpPr txBox="1">
            <a:spLocks/>
          </p:cNvSpPr>
          <p:nvPr/>
        </p:nvSpPr>
        <p:spPr>
          <a:xfrm>
            <a:off x="10822384" y="3991878"/>
            <a:ext cx="1067991"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Reflexion</a:t>
            </a:r>
            <a:endParaRPr lang="de-DE" sz="1600" dirty="0"/>
          </a:p>
        </p:txBody>
      </p:sp>
      <p:sp>
        <p:nvSpPr>
          <p:cNvPr id="51" name="Textplatzhalter 1">
            <a:extLst>
              <a:ext uri="{FF2B5EF4-FFF2-40B4-BE49-F238E27FC236}">
                <a16:creationId xmlns:a16="http://schemas.microsoft.com/office/drawing/2014/main" id="{1D579CF0-F4BC-5224-1D66-7B6DF9C3E065}"/>
              </a:ext>
            </a:extLst>
          </p:cNvPr>
          <p:cNvSpPr txBox="1">
            <a:spLocks/>
          </p:cNvSpPr>
          <p:nvPr/>
        </p:nvSpPr>
        <p:spPr>
          <a:xfrm>
            <a:off x="9653983" y="4808886"/>
            <a:ext cx="1050530"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de-DE" sz="1600" dirty="0">
                <a:effectLst/>
              </a:rPr>
              <a:t>Durch-</a:t>
            </a:r>
            <a:br>
              <a:rPr lang="de-DE" sz="1600" dirty="0">
                <a:effectLst/>
              </a:rPr>
            </a:br>
            <a:r>
              <a:rPr lang="de-DE" sz="1600" dirty="0">
                <a:effectLst/>
              </a:rPr>
              <a:t>kommen</a:t>
            </a:r>
            <a:endParaRPr lang="de-DE" sz="1600" dirty="0"/>
          </a:p>
        </p:txBody>
      </p:sp>
      <p:sp>
        <p:nvSpPr>
          <p:cNvPr id="53" name="Textplatzhalter 1">
            <a:extLst>
              <a:ext uri="{FF2B5EF4-FFF2-40B4-BE49-F238E27FC236}">
                <a16:creationId xmlns:a16="http://schemas.microsoft.com/office/drawing/2014/main" id="{CD4A6E5E-A3CE-B531-EC9D-974F75E3A278}"/>
              </a:ext>
            </a:extLst>
          </p:cNvPr>
          <p:cNvSpPr txBox="1">
            <a:spLocks/>
          </p:cNvSpPr>
          <p:nvPr/>
        </p:nvSpPr>
        <p:spPr>
          <a:xfrm>
            <a:off x="10822384" y="4808886"/>
            <a:ext cx="1366882" cy="51774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tx1"/>
                </a:solidFill>
                <a:latin typeface="PP Object Sans"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PP Object Sans" pitchFamily="2" charset="77"/>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PP Object Sans" pitchFamily="2" charset="77"/>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PP Object Sans" pitchFamily="2" charset="77"/>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de-DE" sz="1600" dirty="0">
                <a:effectLst/>
              </a:rPr>
              <a:t>Verfeinern</a:t>
            </a:r>
            <a:endParaRPr lang="de-DE" sz="1600" dirty="0"/>
          </a:p>
        </p:txBody>
      </p:sp>
      <p:sp>
        <p:nvSpPr>
          <p:cNvPr id="54" name="Eckige Klammer rechts 53">
            <a:extLst>
              <a:ext uri="{FF2B5EF4-FFF2-40B4-BE49-F238E27FC236}">
                <a16:creationId xmlns:a16="http://schemas.microsoft.com/office/drawing/2014/main" id="{B2751A08-07E6-0FA0-2B61-9463FBA35A16}"/>
              </a:ext>
            </a:extLst>
          </p:cNvPr>
          <p:cNvSpPr/>
          <p:nvPr/>
        </p:nvSpPr>
        <p:spPr>
          <a:xfrm rot="5400000">
            <a:off x="10110040" y="4179716"/>
            <a:ext cx="146351" cy="1058467"/>
          </a:xfrm>
          <a:prstGeom prst="rightBracket">
            <a:avLst>
              <a:gd name="adj" fmla="val 105624"/>
            </a:avLst>
          </a:prstGeom>
          <a:ln w="12700" cap="sq">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5" name="Eckige Klammer rechts 54">
            <a:extLst>
              <a:ext uri="{FF2B5EF4-FFF2-40B4-BE49-F238E27FC236}">
                <a16:creationId xmlns:a16="http://schemas.microsoft.com/office/drawing/2014/main" id="{6C844271-6714-480C-53BB-1240D13A42E8}"/>
              </a:ext>
            </a:extLst>
          </p:cNvPr>
          <p:cNvSpPr/>
          <p:nvPr/>
        </p:nvSpPr>
        <p:spPr>
          <a:xfrm rot="5400000">
            <a:off x="11284790" y="4179716"/>
            <a:ext cx="146351" cy="1058467"/>
          </a:xfrm>
          <a:prstGeom prst="rightBracket">
            <a:avLst>
              <a:gd name="adj" fmla="val 105624"/>
            </a:avLst>
          </a:prstGeom>
          <a:ln w="12700" cap="sq">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56" name="Gruppieren 55">
            <a:extLst>
              <a:ext uri="{FF2B5EF4-FFF2-40B4-BE49-F238E27FC236}">
                <a16:creationId xmlns:a16="http://schemas.microsoft.com/office/drawing/2014/main" id="{E5475396-26A1-CD69-D24B-A6606FEF57C1}"/>
              </a:ext>
            </a:extLst>
          </p:cNvPr>
          <p:cNvGrpSpPr/>
          <p:nvPr/>
        </p:nvGrpSpPr>
        <p:grpSpPr>
          <a:xfrm>
            <a:off x="10079253" y="1610798"/>
            <a:ext cx="216000" cy="1554068"/>
            <a:chOff x="732053" y="2210305"/>
            <a:chExt cx="216000" cy="1554068"/>
          </a:xfrm>
        </p:grpSpPr>
        <p:cxnSp>
          <p:nvCxnSpPr>
            <p:cNvPr id="57" name="Gerade Verbindung 56">
              <a:extLst>
                <a:ext uri="{FF2B5EF4-FFF2-40B4-BE49-F238E27FC236}">
                  <a16:creationId xmlns:a16="http://schemas.microsoft.com/office/drawing/2014/main" id="{7589BAF6-3E4F-4984-FB4F-A862D5FA7CC3}"/>
                </a:ext>
              </a:extLst>
            </p:cNvPr>
            <p:cNvCxnSpPr>
              <a:cxnSpLocks/>
            </p:cNvCxnSpPr>
            <p:nvPr/>
          </p:nvCxnSpPr>
          <p:spPr>
            <a:xfrm>
              <a:off x="840053" y="2210305"/>
              <a:ext cx="0" cy="1399169"/>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CB80E5AB-3E63-FC7C-ABE3-76DE203EBACA}"/>
                </a:ext>
              </a:extLst>
            </p:cNvPr>
            <p:cNvSpPr/>
            <p:nvPr/>
          </p:nvSpPr>
          <p:spPr>
            <a:xfrm flipV="1">
              <a:off x="732053" y="3548373"/>
              <a:ext cx="216000" cy="216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60" name="Gruppieren 59">
            <a:extLst>
              <a:ext uri="{FF2B5EF4-FFF2-40B4-BE49-F238E27FC236}">
                <a16:creationId xmlns:a16="http://schemas.microsoft.com/office/drawing/2014/main" id="{09B33052-CD02-E85C-F81D-1150DF4171D3}"/>
              </a:ext>
            </a:extLst>
          </p:cNvPr>
          <p:cNvGrpSpPr/>
          <p:nvPr/>
        </p:nvGrpSpPr>
        <p:grpSpPr>
          <a:xfrm rot="10800000">
            <a:off x="11315501" y="3020886"/>
            <a:ext cx="72000" cy="921362"/>
            <a:chOff x="800249" y="2768867"/>
            <a:chExt cx="72000" cy="921362"/>
          </a:xfrm>
        </p:grpSpPr>
        <p:cxnSp>
          <p:nvCxnSpPr>
            <p:cNvPr id="62" name="Gerade Verbindung 61">
              <a:extLst>
                <a:ext uri="{FF2B5EF4-FFF2-40B4-BE49-F238E27FC236}">
                  <a16:creationId xmlns:a16="http://schemas.microsoft.com/office/drawing/2014/main" id="{03FC91AE-DBCE-0C26-09B0-34B4D7CE985A}"/>
                </a:ext>
              </a:extLst>
            </p:cNvPr>
            <p:cNvCxnSpPr/>
            <p:nvPr/>
          </p:nvCxnSpPr>
          <p:spPr>
            <a:xfrm>
              <a:off x="837397" y="2768867"/>
              <a:ext cx="0" cy="8406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2773E0D5-5316-D423-1ECE-D5319F9D6081}"/>
                </a:ext>
              </a:extLst>
            </p:cNvPr>
            <p:cNvSpPr/>
            <p:nvPr/>
          </p:nvSpPr>
          <p:spPr>
            <a:xfrm flipV="1">
              <a:off x="800249" y="3618229"/>
              <a:ext cx="72000" cy="72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66821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ppt_x"/>
                                          </p:val>
                                        </p:tav>
                                        <p:tav tm="100000">
                                          <p:val>
                                            <p:strVal val="#ppt_x"/>
                                          </p:val>
                                        </p:tav>
                                      </p:tavLst>
                                    </p:anim>
                                    <p:anim calcmode="lin" valueType="num">
                                      <p:cBhvr additive="base">
                                        <p:cTn id="24" dur="500" fill="hold"/>
                                        <p:tgtEl>
                                          <p:spTgt spid="5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500" fill="hold"/>
                                        <p:tgtEl>
                                          <p:spTgt spid="55"/>
                                        </p:tgtEl>
                                        <p:attrNameLst>
                                          <p:attrName>ppt_x</p:attrName>
                                        </p:attrNameLst>
                                      </p:cBhvr>
                                      <p:tavLst>
                                        <p:tav tm="0">
                                          <p:val>
                                            <p:strVal val="#ppt_x"/>
                                          </p:val>
                                        </p:tav>
                                        <p:tav tm="100000">
                                          <p:val>
                                            <p:strVal val="#ppt_x"/>
                                          </p:val>
                                        </p:tav>
                                      </p:tavLst>
                                    </p:anim>
                                    <p:anim calcmode="lin" valueType="num">
                                      <p:cBhvr additive="base">
                                        <p:cTn id="2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3" grpId="0"/>
      <p:bldP spid="54" grpId="0" animBg="1"/>
      <p:bldP spid="5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E183F-B202-0E7E-D9AC-3399068C4BC1}"/>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93FCCBEB-AB3A-E655-6B57-B9D19A69A8D6}"/>
              </a:ext>
            </a:extLst>
          </p:cNvPr>
          <p:cNvSpPr>
            <a:spLocks noGrp="1"/>
          </p:cNvSpPr>
          <p:nvPr>
            <p:ph type="body" idx="1"/>
          </p:nvPr>
        </p:nvSpPr>
        <p:spPr>
          <a:xfrm>
            <a:off x="444151" y="4820851"/>
            <a:ext cx="5015557" cy="3006259"/>
          </a:xfrm>
        </p:spPr>
        <p:txBody>
          <a:bodyPr/>
          <a:lstStyle/>
          <a:p>
            <a:pPr>
              <a:lnSpc>
                <a:spcPct val="100000"/>
              </a:lnSpc>
              <a:spcBef>
                <a:spcPts val="0"/>
              </a:spcBef>
            </a:pPr>
            <a:r>
              <a:rPr lang="de-DE" dirty="0"/>
              <a:t>Ralf Schlüter</a:t>
            </a:r>
          </a:p>
          <a:p>
            <a:pPr>
              <a:lnSpc>
                <a:spcPct val="100000"/>
              </a:lnSpc>
              <a:spcBef>
                <a:spcPts val="0"/>
              </a:spcBef>
            </a:pPr>
            <a:r>
              <a:rPr lang="de-DE" dirty="0" err="1"/>
              <a:t>Grolmanstr</a:t>
            </a:r>
            <a:r>
              <a:rPr lang="de-DE" dirty="0"/>
              <a:t>. 15</a:t>
            </a:r>
          </a:p>
          <a:p>
            <a:pPr>
              <a:lnSpc>
                <a:spcPct val="100000"/>
              </a:lnSpc>
              <a:spcBef>
                <a:spcPts val="0"/>
              </a:spcBef>
            </a:pPr>
            <a:r>
              <a:rPr lang="de-DE" dirty="0"/>
              <a:t>10623 Berlin</a:t>
            </a:r>
          </a:p>
          <a:p>
            <a:pPr>
              <a:lnSpc>
                <a:spcPct val="100000"/>
              </a:lnSpc>
              <a:spcBef>
                <a:spcPts val="0"/>
              </a:spcBef>
            </a:pPr>
            <a:endParaRPr lang="de-DE" dirty="0"/>
          </a:p>
          <a:p>
            <a:pPr>
              <a:lnSpc>
                <a:spcPct val="100000"/>
              </a:lnSpc>
              <a:spcBef>
                <a:spcPts val="0"/>
              </a:spcBef>
            </a:pPr>
            <a:r>
              <a:rPr lang="de-DE" dirty="0"/>
              <a:t>‹</a:t>
            </a:r>
            <a:r>
              <a:rPr lang="de-DE" dirty="0" err="1"/>
              <a:t>ralf.schlueter@kulturbotschaft.berlin</a:t>
            </a:r>
            <a:r>
              <a:rPr lang="de-DE" dirty="0">
                <a:solidFill>
                  <a:schemeClr val="accent1"/>
                </a:solidFill>
              </a:rPr>
              <a:t>›</a:t>
            </a:r>
          </a:p>
          <a:p>
            <a:pPr>
              <a:lnSpc>
                <a:spcPct val="100000"/>
              </a:lnSpc>
              <a:spcBef>
                <a:spcPts val="0"/>
              </a:spcBef>
            </a:pPr>
            <a:endParaRPr lang="de-DE" dirty="0">
              <a:solidFill>
                <a:schemeClr val="accent1"/>
              </a:solidFill>
            </a:endParaRPr>
          </a:p>
          <a:p>
            <a:pPr>
              <a:lnSpc>
                <a:spcPct val="100000"/>
              </a:lnSpc>
              <a:spcBef>
                <a:spcPts val="0"/>
              </a:spcBef>
            </a:pPr>
            <a:r>
              <a:rPr lang="de-DE" dirty="0">
                <a:solidFill>
                  <a:schemeClr val="accent1"/>
                </a:solidFill>
              </a:rPr>
              <a:t>https://</a:t>
            </a:r>
            <a:r>
              <a:rPr lang="de-DE" dirty="0" err="1">
                <a:solidFill>
                  <a:schemeClr val="accent1"/>
                </a:solidFill>
              </a:rPr>
              <a:t>kulturbotschaft.berlin</a:t>
            </a:r>
            <a:r>
              <a:rPr lang="de-DE" dirty="0">
                <a:solidFill>
                  <a:schemeClr val="accent1"/>
                </a:solidFill>
              </a:rPr>
              <a:t>/</a:t>
            </a:r>
            <a:r>
              <a:rPr lang="de-DE" dirty="0" err="1">
                <a:solidFill>
                  <a:schemeClr val="accent1"/>
                </a:solidFill>
              </a:rPr>
              <a:t>newsletter</a:t>
            </a:r>
            <a:r>
              <a:rPr lang="de-DE" dirty="0">
                <a:solidFill>
                  <a:schemeClr val="accent1"/>
                </a:solidFill>
              </a:rPr>
              <a:t>/</a:t>
            </a:r>
          </a:p>
        </p:txBody>
      </p:sp>
      <p:pic>
        <p:nvPicPr>
          <p:cNvPr id="2" name="Grafik 1">
            <a:extLst>
              <a:ext uri="{FF2B5EF4-FFF2-40B4-BE49-F238E27FC236}">
                <a16:creationId xmlns:a16="http://schemas.microsoft.com/office/drawing/2014/main" id="{154A3C43-F05B-922B-1469-9038D75756A6}"/>
              </a:ext>
            </a:extLst>
          </p:cNvPr>
          <p:cNvPicPr>
            <a:picLocks noChangeAspect="1"/>
          </p:cNvPicPr>
          <p:nvPr/>
        </p:nvPicPr>
        <p:blipFill>
          <a:blip r:embed="rId2"/>
          <a:stretch>
            <a:fillRect/>
          </a:stretch>
        </p:blipFill>
        <p:spPr>
          <a:xfrm>
            <a:off x="6203346" y="534018"/>
            <a:ext cx="3817558" cy="5789963"/>
          </a:xfrm>
          <a:prstGeom prst="rect">
            <a:avLst/>
          </a:prstGeom>
          <a:solidFill>
            <a:schemeClr val="bg1"/>
          </a:solidFill>
          <a:ln w="25400">
            <a:solidFill>
              <a:schemeClr val="accent1"/>
            </a:solidFill>
          </a:ln>
        </p:spPr>
      </p:pic>
      <p:pic>
        <p:nvPicPr>
          <p:cNvPr id="6" name="Grafik 5" descr="Ein Bild, das Muster, Quadrat, Pixel, Design enthält.&#10;&#10;KI-generierte Inhalte können fehlerhaft sein.">
            <a:extLst>
              <a:ext uri="{FF2B5EF4-FFF2-40B4-BE49-F238E27FC236}">
                <a16:creationId xmlns:a16="http://schemas.microsoft.com/office/drawing/2014/main" id="{5040080E-0B21-47D5-D5F2-26E86803F55E}"/>
              </a:ext>
            </a:extLst>
          </p:cNvPr>
          <p:cNvPicPr>
            <a:picLocks noChangeAspect="1"/>
          </p:cNvPicPr>
          <p:nvPr/>
        </p:nvPicPr>
        <p:blipFill>
          <a:blip r:embed="rId3"/>
          <a:stretch>
            <a:fillRect/>
          </a:stretch>
        </p:blipFill>
        <p:spPr>
          <a:xfrm>
            <a:off x="1951724" y="422742"/>
            <a:ext cx="3048530" cy="3048530"/>
          </a:xfrm>
          <a:prstGeom prst="rect">
            <a:avLst/>
          </a:prstGeom>
        </p:spPr>
      </p:pic>
    </p:spTree>
    <p:extLst>
      <p:ext uri="{BB962C8B-B14F-4D97-AF65-F5344CB8AC3E}">
        <p14:creationId xmlns:p14="http://schemas.microsoft.com/office/powerpoint/2010/main" val="252892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0540252-3679-7C5E-1F05-3E6EF2296425}"/>
              </a:ext>
            </a:extLst>
          </p:cNvPr>
          <p:cNvSpPr>
            <a:spLocks noGrp="1"/>
          </p:cNvSpPr>
          <p:nvPr>
            <p:ph type="title"/>
          </p:nvPr>
        </p:nvSpPr>
        <p:spPr>
          <a:xfrm>
            <a:off x="2079705" y="-148856"/>
            <a:ext cx="9565044" cy="1845830"/>
          </a:xfrm>
        </p:spPr>
        <p:txBody>
          <a:bodyPr/>
          <a:lstStyle/>
          <a:p>
            <a:r>
              <a:rPr lang="de-DE" sz="4000" dirty="0"/>
              <a:t>Was ist ein Trigger?</a:t>
            </a:r>
          </a:p>
        </p:txBody>
      </p:sp>
      <p:pic>
        <p:nvPicPr>
          <p:cNvPr id="5" name="Grafik 4" descr="Ein Bild, das Text, Screenshot, Schrift, Zahl enthält.&#10;&#10;KI-generierte Inhalte können fehlerhaft sein.">
            <a:extLst>
              <a:ext uri="{FF2B5EF4-FFF2-40B4-BE49-F238E27FC236}">
                <a16:creationId xmlns:a16="http://schemas.microsoft.com/office/drawing/2014/main" id="{5649DA3A-481B-2DCA-929A-5D81BBEA1057}"/>
              </a:ext>
            </a:extLst>
          </p:cNvPr>
          <p:cNvPicPr>
            <a:picLocks noChangeAspect="1"/>
          </p:cNvPicPr>
          <p:nvPr/>
        </p:nvPicPr>
        <p:blipFill>
          <a:blip r:embed="rId2"/>
          <a:stretch>
            <a:fillRect/>
          </a:stretch>
        </p:blipFill>
        <p:spPr>
          <a:xfrm>
            <a:off x="2079705" y="1506131"/>
            <a:ext cx="4955493" cy="4788343"/>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63333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0976-E8DB-CD65-0C85-14DEBFD9F0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6F03CE-B3DA-35D5-2AEF-77C83D46A1B3}"/>
              </a:ext>
            </a:extLst>
          </p:cNvPr>
          <p:cNvSpPr>
            <a:spLocks noGrp="1"/>
          </p:cNvSpPr>
          <p:nvPr>
            <p:ph type="title"/>
          </p:nvPr>
        </p:nvSpPr>
        <p:spPr>
          <a:xfrm>
            <a:off x="1325412" y="443880"/>
            <a:ext cx="7488733" cy="1222121"/>
          </a:xfrm>
        </p:spPr>
        <p:txBody>
          <a:bodyPr/>
          <a:lstStyle/>
          <a:p>
            <a:r>
              <a:rPr lang="de-DE" dirty="0">
                <a:latin typeface="ES Face ExtraLight"/>
              </a:rPr>
              <a:t>Trigger im Diskurs</a:t>
            </a:r>
            <a:endParaRPr lang="en-US" dirty="0"/>
          </a:p>
        </p:txBody>
      </p:sp>
      <p:sp>
        <p:nvSpPr>
          <p:cNvPr id="6" name="Textfeld 5">
            <a:extLst>
              <a:ext uri="{FF2B5EF4-FFF2-40B4-BE49-F238E27FC236}">
                <a16:creationId xmlns:a16="http://schemas.microsoft.com/office/drawing/2014/main" id="{512A92E0-2747-00B6-6DEA-15497768B5E2}"/>
              </a:ext>
            </a:extLst>
          </p:cNvPr>
          <p:cNvSpPr txBox="1"/>
          <p:nvPr/>
        </p:nvSpPr>
        <p:spPr>
          <a:xfrm rot="16200000">
            <a:off x="8915640" y="2693192"/>
            <a:ext cx="6098240" cy="215444"/>
          </a:xfrm>
          <a:prstGeom prst="rect">
            <a:avLst/>
          </a:prstGeom>
          <a:noFill/>
        </p:spPr>
        <p:txBody>
          <a:bodyPr wrap="square">
            <a:spAutoFit/>
          </a:bodyPr>
          <a:lstStyle/>
          <a:p>
            <a:r>
              <a:rPr lang="de-DE" sz="800" dirty="0" err="1">
                <a:solidFill>
                  <a:schemeClr val="accent3"/>
                </a:solidFill>
              </a:rPr>
              <a:t>www.flickr.com</a:t>
            </a:r>
            <a:r>
              <a:rPr lang="de-DE" sz="800" dirty="0">
                <a:solidFill>
                  <a:schemeClr val="accent3"/>
                </a:solidFill>
              </a:rPr>
              <a:t>/</a:t>
            </a:r>
            <a:r>
              <a:rPr lang="de-DE" sz="800" dirty="0" err="1">
                <a:solidFill>
                  <a:schemeClr val="accent3"/>
                </a:solidFill>
              </a:rPr>
              <a:t>photos</a:t>
            </a:r>
            <a:endParaRPr lang="de-DE" sz="800" dirty="0">
              <a:solidFill>
                <a:schemeClr val="accent3"/>
              </a:solidFill>
            </a:endParaRPr>
          </a:p>
        </p:txBody>
      </p:sp>
      <p:sp>
        <p:nvSpPr>
          <p:cNvPr id="9" name="Textplatzhalter 2">
            <a:extLst>
              <a:ext uri="{FF2B5EF4-FFF2-40B4-BE49-F238E27FC236}">
                <a16:creationId xmlns:a16="http://schemas.microsoft.com/office/drawing/2014/main" id="{8F40918B-03C9-2A79-3376-BC6A78CF5C1E}"/>
              </a:ext>
            </a:extLst>
          </p:cNvPr>
          <p:cNvSpPr>
            <a:spLocks noGrp="1"/>
          </p:cNvSpPr>
          <p:nvPr>
            <p:ph type="body" idx="1"/>
          </p:nvPr>
        </p:nvSpPr>
        <p:spPr>
          <a:xfrm>
            <a:off x="995352" y="1801873"/>
            <a:ext cx="5831195" cy="3254254"/>
          </a:xfrm>
        </p:spPr>
        <p:txBody>
          <a:bodyPr vert="horz" lIns="0" tIns="45720" rIns="91440" bIns="45720" rtlCol="0" anchor="t">
            <a:noAutofit/>
          </a:bodyPr>
          <a:lstStyle/>
          <a:p>
            <a:r>
              <a:rPr lang="de-DE" sz="2000" dirty="0"/>
              <a:t>Typische Reaktionen</a:t>
            </a:r>
          </a:p>
          <a:p>
            <a:pPr marL="342900" indent="-342900">
              <a:buFont typeface="Arial" panose="020B0604020202020204" pitchFamily="34" charset="0"/>
              <a:buChar char="•"/>
            </a:pPr>
            <a:r>
              <a:rPr lang="de-DE" sz="2000" dirty="0"/>
              <a:t>werden bewusst gesetzt</a:t>
            </a:r>
          </a:p>
          <a:p>
            <a:pPr marL="342900" indent="-342900">
              <a:buFont typeface="Arial" panose="020B0604020202020204" pitchFamily="34" charset="0"/>
              <a:buChar char="•"/>
            </a:pPr>
            <a:r>
              <a:rPr lang="de-DE" sz="2000" dirty="0"/>
              <a:t>führen zur Panik und Schockstarre, Rückzug und Vermeidung</a:t>
            </a:r>
          </a:p>
          <a:p>
            <a:pPr marL="342900" indent="-342900">
              <a:buFont typeface="Arial" panose="020B0604020202020204" pitchFamily="34" charset="0"/>
              <a:buChar char="•"/>
            </a:pPr>
            <a:r>
              <a:rPr lang="de-DE" sz="2000" dirty="0"/>
              <a:t>die Reaktionen stimmen nicht zwangsläufig mit der Bedeutung überein</a:t>
            </a:r>
          </a:p>
          <a:p>
            <a:pPr marL="342900" indent="-342900">
              <a:buFont typeface="Arial" panose="020B0604020202020204" pitchFamily="34" charset="0"/>
              <a:buChar char="•"/>
            </a:pPr>
            <a:endParaRPr lang="de-DE" sz="2000" dirty="0"/>
          </a:p>
        </p:txBody>
      </p:sp>
      <p:pic>
        <p:nvPicPr>
          <p:cNvPr id="5" name="Grafik 4" descr="Ein Bild, das Text, Beschilderung, Rechteck, Schild enthält.&#10;&#10;KI-generierte Inhalte können fehlerhaft sein.">
            <a:extLst>
              <a:ext uri="{FF2B5EF4-FFF2-40B4-BE49-F238E27FC236}">
                <a16:creationId xmlns:a16="http://schemas.microsoft.com/office/drawing/2014/main" id="{AEBF5F02-0348-77F4-4A81-3149068A80D8}"/>
              </a:ext>
            </a:extLst>
          </p:cNvPr>
          <p:cNvPicPr>
            <a:picLocks noChangeAspect="1"/>
          </p:cNvPicPr>
          <p:nvPr/>
        </p:nvPicPr>
        <p:blipFill>
          <a:blip r:embed="rId2"/>
          <a:stretch>
            <a:fillRect/>
          </a:stretch>
        </p:blipFill>
        <p:spPr>
          <a:xfrm>
            <a:off x="7347248" y="1801873"/>
            <a:ext cx="3989089" cy="3023758"/>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63474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68012-890B-3A17-5674-E0FD23E2A57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F2A8C7-E926-4A6E-A604-B055EC60165F}"/>
              </a:ext>
            </a:extLst>
          </p:cNvPr>
          <p:cNvSpPr>
            <a:spLocks noGrp="1"/>
          </p:cNvSpPr>
          <p:nvPr>
            <p:ph type="title"/>
          </p:nvPr>
        </p:nvSpPr>
        <p:spPr/>
        <p:txBody>
          <a:bodyPr/>
          <a:lstStyle/>
          <a:p>
            <a:r>
              <a:rPr lang="de-DE" dirty="0">
                <a:latin typeface="ES Face ExtraLight"/>
              </a:rPr>
              <a:t>Trigger im Diskurs</a:t>
            </a:r>
            <a:endParaRPr lang="en-US" dirty="0"/>
          </a:p>
        </p:txBody>
      </p:sp>
      <p:sp>
        <p:nvSpPr>
          <p:cNvPr id="3" name="Textplatzhalter 2">
            <a:extLst>
              <a:ext uri="{FF2B5EF4-FFF2-40B4-BE49-F238E27FC236}">
                <a16:creationId xmlns:a16="http://schemas.microsoft.com/office/drawing/2014/main" id="{047EB545-6B24-9735-52EE-230C7D89BB22}"/>
              </a:ext>
            </a:extLst>
          </p:cNvPr>
          <p:cNvSpPr>
            <a:spLocks noGrp="1"/>
          </p:cNvSpPr>
          <p:nvPr>
            <p:ph type="body" idx="1"/>
          </p:nvPr>
        </p:nvSpPr>
        <p:spPr>
          <a:xfrm>
            <a:off x="623393" y="2334986"/>
            <a:ext cx="5831195" cy="3254254"/>
          </a:xfrm>
        </p:spPr>
        <p:txBody>
          <a:bodyPr vert="horz" lIns="0" tIns="45720" rIns="91440" bIns="45720" rtlCol="0" anchor="t">
            <a:noAutofit/>
          </a:bodyPr>
          <a:lstStyle/>
          <a:p>
            <a:pPr marL="342900" indent="-342900">
              <a:buFont typeface="Arial" panose="020B0604020202020204" pitchFamily="34" charset="0"/>
              <a:buChar char="•"/>
            </a:pPr>
            <a:r>
              <a:rPr lang="de-DE" sz="2000" dirty="0">
                <a:latin typeface="PP Object Sans"/>
                <a:cs typeface="Arial"/>
              </a:rPr>
              <a:t>Trigger sind Orte in der Tiefenstruktur moralischer Überzeugungen auf deren Berührung man besonders emotional reagieren = Emotionalisierung von sachlichen oder rationalen Debatten </a:t>
            </a:r>
            <a:endParaRPr lang="de-DE" sz="2000" dirty="0"/>
          </a:p>
          <a:p>
            <a:pPr marL="342900" indent="-342900">
              <a:buFont typeface="Arial" panose="020B0604020202020204" pitchFamily="34" charset="0"/>
              <a:buChar char="•"/>
            </a:pPr>
            <a:r>
              <a:rPr lang="de-DE" sz="2000" dirty="0">
                <a:latin typeface="PP Object Sans"/>
                <a:cs typeface="Arial"/>
              </a:rPr>
              <a:t>Trigger sind verbunden mit sozialen Erfahrungen und Einstellungen</a:t>
            </a:r>
          </a:p>
        </p:txBody>
      </p:sp>
      <p:sp>
        <p:nvSpPr>
          <p:cNvPr id="6" name="Textfeld 5">
            <a:extLst>
              <a:ext uri="{FF2B5EF4-FFF2-40B4-BE49-F238E27FC236}">
                <a16:creationId xmlns:a16="http://schemas.microsoft.com/office/drawing/2014/main" id="{B7C994A2-F34A-B976-7C80-D2C2A4B1DBC1}"/>
              </a:ext>
            </a:extLst>
          </p:cNvPr>
          <p:cNvSpPr txBox="1"/>
          <p:nvPr/>
        </p:nvSpPr>
        <p:spPr>
          <a:xfrm rot="16200000">
            <a:off x="8915640" y="2693192"/>
            <a:ext cx="6098240" cy="215444"/>
          </a:xfrm>
          <a:prstGeom prst="rect">
            <a:avLst/>
          </a:prstGeom>
          <a:noFill/>
        </p:spPr>
        <p:txBody>
          <a:bodyPr wrap="square">
            <a:spAutoFit/>
          </a:bodyPr>
          <a:lstStyle/>
          <a:p>
            <a:r>
              <a:rPr lang="de-DE" sz="800" dirty="0" err="1">
                <a:solidFill>
                  <a:schemeClr val="accent3"/>
                </a:solidFill>
              </a:rPr>
              <a:t>www.flickr.com</a:t>
            </a:r>
            <a:r>
              <a:rPr lang="de-DE" sz="800" dirty="0">
                <a:solidFill>
                  <a:schemeClr val="accent3"/>
                </a:solidFill>
              </a:rPr>
              <a:t>/</a:t>
            </a:r>
            <a:r>
              <a:rPr lang="de-DE" sz="800" dirty="0" err="1">
                <a:solidFill>
                  <a:schemeClr val="accent3"/>
                </a:solidFill>
              </a:rPr>
              <a:t>photos</a:t>
            </a:r>
            <a:endParaRPr lang="de-DE" sz="800" dirty="0">
              <a:solidFill>
                <a:schemeClr val="accent3"/>
              </a:solidFill>
            </a:endParaRPr>
          </a:p>
        </p:txBody>
      </p:sp>
      <p:pic>
        <p:nvPicPr>
          <p:cNvPr id="7" name="Grafik 6" descr="Ein Bild, das Kleidung, Person, draußen, Schuhwerk enthält.&#10;&#10;KI-generierte Inhalte können fehlerhaft sein.">
            <a:extLst>
              <a:ext uri="{FF2B5EF4-FFF2-40B4-BE49-F238E27FC236}">
                <a16:creationId xmlns:a16="http://schemas.microsoft.com/office/drawing/2014/main" id="{A1F34C56-4DD8-ACAE-48D4-5D568DD1DAC5}"/>
              </a:ext>
            </a:extLst>
          </p:cNvPr>
          <p:cNvPicPr>
            <a:picLocks noChangeAspect="1"/>
          </p:cNvPicPr>
          <p:nvPr/>
        </p:nvPicPr>
        <p:blipFill>
          <a:blip r:embed="rId2"/>
          <a:stretch>
            <a:fillRect/>
          </a:stretch>
        </p:blipFill>
        <p:spPr>
          <a:xfrm>
            <a:off x="6441827" y="611652"/>
            <a:ext cx="4838700" cy="4762500"/>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79045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Frau, Screenshot, Kleidung enthält.&#10;&#10;KI-generierte Inhalte können fehlerhaft sein.">
            <a:extLst>
              <a:ext uri="{FF2B5EF4-FFF2-40B4-BE49-F238E27FC236}">
                <a16:creationId xmlns:a16="http://schemas.microsoft.com/office/drawing/2014/main" id="{6D8184E3-59BF-DE03-C942-A8CC58A459DA}"/>
              </a:ext>
            </a:extLst>
          </p:cNvPr>
          <p:cNvPicPr>
            <a:picLocks noChangeAspect="1"/>
          </p:cNvPicPr>
          <p:nvPr/>
        </p:nvPicPr>
        <p:blipFill>
          <a:blip r:embed="rId2"/>
          <a:stretch>
            <a:fillRect/>
          </a:stretch>
        </p:blipFill>
        <p:spPr>
          <a:xfrm>
            <a:off x="6508334" y="1615644"/>
            <a:ext cx="4065502" cy="4180999"/>
          </a:xfrm>
          <a:prstGeom prst="rect">
            <a:avLst/>
          </a:prstGeom>
        </p:spPr>
        <p:style>
          <a:lnRef idx="2">
            <a:schemeClr val="accent1"/>
          </a:lnRef>
          <a:fillRef idx="1">
            <a:schemeClr val="lt1"/>
          </a:fillRef>
          <a:effectRef idx="0">
            <a:schemeClr val="accent1"/>
          </a:effectRef>
          <a:fontRef idx="minor">
            <a:schemeClr val="dk1"/>
          </a:fontRef>
        </p:style>
      </p:pic>
      <p:sp>
        <p:nvSpPr>
          <p:cNvPr id="2" name="Textfeld 1">
            <a:extLst>
              <a:ext uri="{FF2B5EF4-FFF2-40B4-BE49-F238E27FC236}">
                <a16:creationId xmlns:a16="http://schemas.microsoft.com/office/drawing/2014/main" id="{4A0CE2BF-9EDA-CF96-F05E-FB33FC979C66}"/>
              </a:ext>
            </a:extLst>
          </p:cNvPr>
          <p:cNvSpPr txBox="1"/>
          <p:nvPr/>
        </p:nvSpPr>
        <p:spPr>
          <a:xfrm>
            <a:off x="2748783" y="454725"/>
            <a:ext cx="4633000" cy="707886"/>
          </a:xfrm>
          <a:prstGeom prst="rect">
            <a:avLst/>
          </a:prstGeom>
          <a:noFill/>
        </p:spPr>
        <p:txBody>
          <a:bodyPr wrap="none" rtlCol="0">
            <a:spAutoFit/>
          </a:bodyPr>
          <a:lstStyle/>
          <a:p>
            <a:r>
              <a:rPr lang="de-DE" sz="4000" dirty="0">
                <a:latin typeface="ES Face ExtraLight" pitchFamily="2" charset="77"/>
                <a:ea typeface="ES Face ExtraLight" pitchFamily="2" charset="77"/>
              </a:rPr>
              <a:t>Trigger im Skandal</a:t>
            </a:r>
          </a:p>
        </p:txBody>
      </p:sp>
      <p:pic>
        <p:nvPicPr>
          <p:cNvPr id="4" name="Grafik 3" descr="Ein Bild, das Text, Kleidung, Screenshot, Tanz enthält.&#10;&#10;KI-generierte Inhalte können fehlerhaft sein.">
            <a:extLst>
              <a:ext uri="{FF2B5EF4-FFF2-40B4-BE49-F238E27FC236}">
                <a16:creationId xmlns:a16="http://schemas.microsoft.com/office/drawing/2014/main" id="{C3DDF7F2-F794-959A-5B03-F6BE1E713001}"/>
              </a:ext>
            </a:extLst>
          </p:cNvPr>
          <p:cNvPicPr>
            <a:picLocks noChangeAspect="1"/>
          </p:cNvPicPr>
          <p:nvPr/>
        </p:nvPicPr>
        <p:blipFill>
          <a:blip r:embed="rId3"/>
          <a:stretch>
            <a:fillRect/>
          </a:stretch>
        </p:blipFill>
        <p:spPr>
          <a:xfrm>
            <a:off x="660566" y="2196050"/>
            <a:ext cx="5311686" cy="3600593"/>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11634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LAYOUT">
  <a:themeElements>
    <a:clrScheme name="KULTURBOTSCHAFT">
      <a:dk1>
        <a:srgbClr val="000000"/>
      </a:dk1>
      <a:lt1>
        <a:srgbClr val="FFFFFF"/>
      </a:lt1>
      <a:dk2>
        <a:srgbClr val="000000"/>
      </a:dk2>
      <a:lt2>
        <a:srgbClr val="FFFFFF"/>
      </a:lt2>
      <a:accent1>
        <a:srgbClr val="32E632"/>
      </a:accent1>
      <a:accent2>
        <a:srgbClr val="000000"/>
      </a:accent2>
      <a:accent3>
        <a:srgbClr val="C8C8C8"/>
      </a:accent3>
      <a:accent4>
        <a:srgbClr val="DCDCDC"/>
      </a:accent4>
      <a:accent5>
        <a:srgbClr val="F0F0F0"/>
      </a:accent5>
      <a:accent6>
        <a:srgbClr val="B3B3B3"/>
      </a:accent6>
      <a:hlink>
        <a:srgbClr val="32E632"/>
      </a:hlink>
      <a:folHlink>
        <a:srgbClr val="6464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RT KEYVISUAL">
  <a:themeElements>
    <a:clrScheme name="KULTURBOTSCHAFT">
      <a:dk1>
        <a:srgbClr val="000000"/>
      </a:dk1>
      <a:lt1>
        <a:srgbClr val="FFFFFF"/>
      </a:lt1>
      <a:dk2>
        <a:srgbClr val="000000"/>
      </a:dk2>
      <a:lt2>
        <a:srgbClr val="FFFFFF"/>
      </a:lt2>
      <a:accent1>
        <a:srgbClr val="32E632"/>
      </a:accent1>
      <a:accent2>
        <a:srgbClr val="000000"/>
      </a:accent2>
      <a:accent3>
        <a:srgbClr val="C8C8C8"/>
      </a:accent3>
      <a:accent4>
        <a:srgbClr val="DCDCDC"/>
      </a:accent4>
      <a:accent5>
        <a:srgbClr val="F0F0F0"/>
      </a:accent5>
      <a:accent6>
        <a:srgbClr val="B3B3B3"/>
      </a:accent6>
      <a:hlink>
        <a:srgbClr val="32E632"/>
      </a:hlink>
      <a:folHlink>
        <a:srgbClr val="6464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NDERE">
  <a:themeElements>
    <a:clrScheme name="KULTURBOTSCHAFT">
      <a:dk1>
        <a:srgbClr val="000000"/>
      </a:dk1>
      <a:lt1>
        <a:srgbClr val="FFFFFF"/>
      </a:lt1>
      <a:dk2>
        <a:srgbClr val="000000"/>
      </a:dk2>
      <a:lt2>
        <a:srgbClr val="FFFFFF"/>
      </a:lt2>
      <a:accent1>
        <a:srgbClr val="32E632"/>
      </a:accent1>
      <a:accent2>
        <a:srgbClr val="000000"/>
      </a:accent2>
      <a:accent3>
        <a:srgbClr val="C8C8C8"/>
      </a:accent3>
      <a:accent4>
        <a:srgbClr val="DCDCDC"/>
      </a:accent4>
      <a:accent5>
        <a:srgbClr val="F0F0F0"/>
      </a:accent5>
      <a:accent6>
        <a:srgbClr val="B3B3B3"/>
      </a:accent6>
      <a:hlink>
        <a:srgbClr val="32E632"/>
      </a:hlink>
      <a:folHlink>
        <a:srgbClr val="6464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BB6101ED9444541B3E16CDF393C7DE0" ma:contentTypeVersion="16" ma:contentTypeDescription="Ein neues Dokument erstellen." ma:contentTypeScope="" ma:versionID="2e739de5decb5cc84f1e6a8887d2d29c">
  <xsd:schema xmlns:xsd="http://www.w3.org/2001/XMLSchema" xmlns:xs="http://www.w3.org/2001/XMLSchema" xmlns:p="http://schemas.microsoft.com/office/2006/metadata/properties" xmlns:ns2="cfe2c5d5-d38c-4382-88ad-a31d7b4cd493" xmlns:ns3="b8f5bc8a-da3f-4ae6-a7eb-0339597c96ac" targetNamespace="http://schemas.microsoft.com/office/2006/metadata/properties" ma:root="true" ma:fieldsID="6b471a80203343b60537340cd6e0969b" ns2:_="" ns3:_="">
    <xsd:import namespace="cfe2c5d5-d38c-4382-88ad-a31d7b4cd493"/>
    <xsd:import namespace="b8f5bc8a-da3f-4ae6-a7eb-0339597c96a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e2c5d5-d38c-4382-88ad-a31d7b4cd4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244ba4af-57d0-4cbf-9d73-7eb4b45b8cc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f5bc8a-da3f-4ae6-a7eb-0339597c96ac"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4" nillable="true" ma:displayName="Taxonomy Catch All Column" ma:hidden="true" ma:list="{5b55e93a-5c8b-402b-82f9-9ce524f05ac7}" ma:internalName="TaxCatchAll" ma:showField="CatchAllData" ma:web="b8f5bc8a-da3f-4ae6-a7eb-0339597c96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fe2c5d5-d38c-4382-88ad-a31d7b4cd493">
      <Terms xmlns="http://schemas.microsoft.com/office/infopath/2007/PartnerControls"/>
    </lcf76f155ced4ddcb4097134ff3c332f>
    <TaxCatchAll xmlns="b8f5bc8a-da3f-4ae6-a7eb-0339597c96a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5C1077-E357-4431-9FE2-2C0932BD1765}"/>
</file>

<file path=customXml/itemProps2.xml><?xml version="1.0" encoding="utf-8"?>
<ds:datastoreItem xmlns:ds="http://schemas.openxmlformats.org/officeDocument/2006/customXml" ds:itemID="{F1AF2EEB-67C3-4DCC-98C7-DF7AA94D41F4}">
  <ds:schemaRefs>
    <ds:schemaRef ds:uri="b8f5bc8a-da3f-4ae6-a7eb-0339597c96ac"/>
    <ds:schemaRef ds:uri="http://schemas.microsoft.com/office/2006/metadata/properties"/>
    <ds:schemaRef ds:uri="http://schemas.microsoft.com/office/2006/documentManagement/types"/>
    <ds:schemaRef ds:uri="http://purl.org/dc/terms/"/>
    <ds:schemaRef ds:uri="cfe2c5d5-d38c-4382-88ad-a31d7b4cd493"/>
    <ds:schemaRef ds:uri="http://purl.org/dc/elements/1.1/"/>
    <ds:schemaRef ds:uri="http://schemas.microsoft.com/office/infopath/2007/PartnerControls"/>
    <ds:schemaRef ds:uri="http://www.w3.org/XML/1998/namespace"/>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114ADE25-EF17-42F5-A67A-1CD7A3CF60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986</Words>
  <Application>Microsoft Macintosh PowerPoint</Application>
  <PresentationFormat>Breitbild</PresentationFormat>
  <Paragraphs>229</Paragraphs>
  <Slides>56</Slides>
  <Notes>8</Notes>
  <HiddenSlides>0</HiddenSlides>
  <MMClips>1</MMClips>
  <ScaleCrop>false</ScaleCrop>
  <HeadingPairs>
    <vt:vector size="6" baseType="variant">
      <vt:variant>
        <vt:lpstr>Verwendete Schriftarten</vt:lpstr>
      </vt:variant>
      <vt:variant>
        <vt:i4>4</vt:i4>
      </vt:variant>
      <vt:variant>
        <vt:lpstr>Design</vt:lpstr>
      </vt:variant>
      <vt:variant>
        <vt:i4>3</vt:i4>
      </vt:variant>
      <vt:variant>
        <vt:lpstr>Folientitel</vt:lpstr>
      </vt:variant>
      <vt:variant>
        <vt:i4>56</vt:i4>
      </vt:variant>
    </vt:vector>
  </HeadingPairs>
  <TitlesOfParts>
    <vt:vector size="63" baseType="lpstr">
      <vt:lpstr>Arial</vt:lpstr>
      <vt:lpstr>Calibri</vt:lpstr>
      <vt:lpstr>ES Face ExtraLight</vt:lpstr>
      <vt:lpstr>PP Object Sans</vt:lpstr>
      <vt:lpstr>DEFAULT LAYOUT</vt:lpstr>
      <vt:lpstr>SHORT KEYVISUAL</vt:lpstr>
      <vt:lpstr>ANDERE</vt:lpstr>
      <vt:lpstr>PowerPoint-Präsentation</vt:lpstr>
      <vt:lpstr>Angriffe von rechts – und was man dagegen tun kann </vt:lpstr>
      <vt:lpstr>PowerPoint-Präsentation</vt:lpstr>
      <vt:lpstr>PowerPoint-Präsentation</vt:lpstr>
      <vt:lpstr>PowerPoint-Präsentation</vt:lpstr>
      <vt:lpstr>Was ist ein Trigger?</vt:lpstr>
      <vt:lpstr>Trigger im Diskurs</vt:lpstr>
      <vt:lpstr>Trigger im Diskurs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3 Trigger</vt:lpstr>
      <vt:lpstr>Triggerqualität</vt:lpstr>
      <vt:lpstr>Schwache Trigger</vt:lpstr>
      <vt:lpstr>Schwache Trigger</vt:lpstr>
      <vt:lpstr>220 : 60</vt:lpstr>
      <vt:lpstr>Die 3 Trigger-Klassen</vt:lpstr>
      <vt:lpstr>Digitale Krisentreiber | Krisentreiber</vt:lpstr>
      <vt:lpstr>PowerPoint-Präsentation</vt:lpstr>
      <vt:lpstr>Was ist Populismus?</vt:lpstr>
      <vt:lpstr>Rechte Rhetorik: Täter-Opfer-Umkehr</vt:lpstr>
      <vt:lpstr>Rechte Rhetorik: Framing „Ideologie“</vt:lpstr>
      <vt:lpstr>Rechte Rhetorik: Neutralitätspflicht</vt:lpstr>
      <vt:lpstr>Haltung 1</vt:lpstr>
      <vt:lpstr>Haltung 2</vt:lpstr>
      <vt:lpstr>PowerPoint-Präsentation</vt:lpstr>
      <vt:lpstr>Basis für Haltung 1 </vt:lpstr>
      <vt:lpstr>Neutralität</vt:lpstr>
      <vt:lpstr>Kontexte gegen Trigger</vt:lpstr>
      <vt:lpstr>Kontexte: </vt:lpstr>
      <vt:lpstr>Grundgesetz</vt:lpstr>
      <vt:lpstr>Vermeiden</vt:lpstr>
      <vt:lpstr>Übung</vt:lpstr>
      <vt:lpstr>Der Anlass</vt:lpstr>
      <vt:lpstr>Die Player:</vt:lpstr>
      <vt:lpstr>Fragen für alle drei Gruppen:</vt:lpstr>
      <vt:lpstr>Tipp: Mit der Trigger-Analyse beginnen</vt:lpstr>
      <vt:lpstr>Digitale Krisentreiber</vt:lpstr>
      <vt:lpstr>Krisentreiber | Influencer mit Reichweite</vt:lpstr>
      <vt:lpstr>Krisentreiber | Influencer ohne Reichweite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Nikolai Dobreff</dc:creator>
  <cp:lastModifiedBy>Ralf Schlüter</cp:lastModifiedBy>
  <cp:revision>68</cp:revision>
  <dcterms:created xsi:type="dcterms:W3CDTF">2022-07-26T19:53:34Z</dcterms:created>
  <dcterms:modified xsi:type="dcterms:W3CDTF">2026-02-11T10:30:17Z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0x0101004BB6101ED9444541B3E16CDF393C7DE0</vt:lpwstr>
  </property>
  <property fmtid="{D5CDD505-2E9C-101B-9397-08002B2CF9AE}" pid="3" name="MediaServiceImageTags">
    <vt:lpwstr/>
  </property>
</Properties>
</file>